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Albert Sans"/>
      <p:regular r:id="rId18"/>
      <p:bold r:id="rId19"/>
      <p:italic r:id="rId20"/>
      <p:boldItalic r:id="rId21"/>
    </p:embeddedFont>
    <p:embeddedFont>
      <p:font typeface="Nanum Myeongjo"/>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DD418B5-9D94-48EF-9D5E-ED78ECA8E7E8}">
  <a:tblStyle styleId="{DDD418B5-9D94-48EF-9D5E-ED78ECA8E7E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20" Type="http://schemas.openxmlformats.org/officeDocument/2006/relationships/font" Target="fonts/AlbertSans-italic.fntdata"/><Relationship Id="rId22" Type="http://schemas.openxmlformats.org/officeDocument/2006/relationships/font" Target="fonts/NanumMyeongjo-regular.fntdata"/><Relationship Id="rId21" Type="http://schemas.openxmlformats.org/officeDocument/2006/relationships/font" Target="fonts/AlbertSans-boldItalic.fntdata"/><Relationship Id="rId23" Type="http://schemas.openxmlformats.org/officeDocument/2006/relationships/font" Target="fonts/NanumMyeongjo-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AlbertSans-bold.fntdata"/><Relationship Id="rId18" Type="http://schemas.openxmlformats.org/officeDocument/2006/relationships/font" Target="fonts/AlbertSans-regular.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3432d8437d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3432d8437d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3432d8437dc_1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3432d8437dc_1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3432d8437dc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3432d8437dc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432d8437d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3432d8437d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3432d8437dc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3432d8437dc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3432efe1ff6_3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3432efe1ff6_3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3432d8437dc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3432d8437dc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3432efe1ff6_5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3432efe1ff6_5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3432d8437dc_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3432d8437dc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3432efe1ff6_5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2" name="Google Shape;442;g3432efe1ff6_5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3432d8437dc_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3432d8437dc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type="title">
  <p:cSld name="TITLE">
    <p:spTree>
      <p:nvGrpSpPr>
        <p:cNvPr id="8" name="Shape 8"/>
        <p:cNvGrpSpPr/>
        <p:nvPr/>
      </p:nvGrpSpPr>
      <p:grpSpPr>
        <a:xfrm>
          <a:off x="0" y="0"/>
          <a:ext cx="0" cy="0"/>
          <a:chOff x="0" y="0"/>
          <a:chExt cx="0" cy="0"/>
        </a:xfrm>
      </p:grpSpPr>
      <p:sp>
        <p:nvSpPr>
          <p:cNvPr id="9" name="Google Shape;9;p2"/>
          <p:cNvSpPr/>
          <p:nvPr>
            <p:ph idx="2" type="pic"/>
          </p:nvPr>
        </p:nvSpPr>
        <p:spPr>
          <a:xfrm>
            <a:off x="8596800" y="223475"/>
            <a:ext cx="318600" cy="318600"/>
          </a:xfrm>
          <a:prstGeom prst="ellipse">
            <a:avLst/>
          </a:prstGeom>
          <a:noFill/>
          <a:ln>
            <a:noFill/>
          </a:ln>
        </p:spPr>
      </p:sp>
      <p:sp>
        <p:nvSpPr>
          <p:cNvPr id="10" name="Google Shape;10;p2"/>
          <p:cNvSpPr txBox="1"/>
          <p:nvPr>
            <p:ph type="title"/>
          </p:nvPr>
        </p:nvSpPr>
        <p:spPr>
          <a:xfrm>
            <a:off x="3780304" y="889050"/>
            <a:ext cx="4446900" cy="1866000"/>
          </a:xfrm>
          <a:prstGeom prst="rect">
            <a:avLst/>
          </a:prstGeom>
        </p:spPr>
        <p:txBody>
          <a:bodyPr anchorCtr="0" anchor="t" bIns="91425" lIns="91425" spcFirstLastPara="1" rIns="91425" wrap="square" tIns="91425">
            <a:noAutofit/>
          </a:bodyPr>
          <a:lstStyle>
            <a:lvl1pPr lvl="0">
              <a:lnSpc>
                <a:spcPct val="86000"/>
              </a:lnSpc>
              <a:spcBef>
                <a:spcPts val="0"/>
              </a:spcBef>
              <a:spcAft>
                <a:spcPts val="0"/>
              </a:spcAft>
              <a:buSzPts val="7200"/>
              <a:buFont typeface="Nanum Myeongjo"/>
              <a:buNone/>
              <a:defRPr sz="7200"/>
            </a:lvl1pPr>
            <a:lvl2pPr lvl="1">
              <a:lnSpc>
                <a:spcPct val="86000"/>
              </a:lnSpc>
              <a:spcBef>
                <a:spcPts val="0"/>
              </a:spcBef>
              <a:spcAft>
                <a:spcPts val="0"/>
              </a:spcAft>
              <a:buSzPts val="1400"/>
              <a:buNone/>
              <a:defRPr/>
            </a:lvl2pPr>
            <a:lvl3pPr lvl="2">
              <a:lnSpc>
                <a:spcPct val="86000"/>
              </a:lnSpc>
              <a:spcBef>
                <a:spcPts val="0"/>
              </a:spcBef>
              <a:spcAft>
                <a:spcPts val="0"/>
              </a:spcAft>
              <a:buSzPts val="1400"/>
              <a:buNone/>
              <a:defRPr/>
            </a:lvl3pPr>
            <a:lvl4pPr lvl="3">
              <a:lnSpc>
                <a:spcPct val="86000"/>
              </a:lnSpc>
              <a:spcBef>
                <a:spcPts val="0"/>
              </a:spcBef>
              <a:spcAft>
                <a:spcPts val="0"/>
              </a:spcAft>
              <a:buSzPts val="1400"/>
              <a:buNone/>
              <a:defRPr/>
            </a:lvl4pPr>
            <a:lvl5pPr lvl="4">
              <a:lnSpc>
                <a:spcPct val="86000"/>
              </a:lnSpc>
              <a:spcBef>
                <a:spcPts val="0"/>
              </a:spcBef>
              <a:spcAft>
                <a:spcPts val="0"/>
              </a:spcAft>
              <a:buSzPts val="1400"/>
              <a:buNone/>
              <a:defRPr/>
            </a:lvl5pPr>
            <a:lvl6pPr lvl="5">
              <a:lnSpc>
                <a:spcPct val="86000"/>
              </a:lnSpc>
              <a:spcBef>
                <a:spcPts val="0"/>
              </a:spcBef>
              <a:spcAft>
                <a:spcPts val="0"/>
              </a:spcAft>
              <a:buSzPts val="1400"/>
              <a:buNone/>
              <a:defRPr/>
            </a:lvl6pPr>
            <a:lvl7pPr lvl="6">
              <a:lnSpc>
                <a:spcPct val="86000"/>
              </a:lnSpc>
              <a:spcBef>
                <a:spcPts val="0"/>
              </a:spcBef>
              <a:spcAft>
                <a:spcPts val="0"/>
              </a:spcAft>
              <a:buSzPts val="1400"/>
              <a:buNone/>
              <a:defRPr/>
            </a:lvl7pPr>
            <a:lvl8pPr lvl="7">
              <a:lnSpc>
                <a:spcPct val="86000"/>
              </a:lnSpc>
              <a:spcBef>
                <a:spcPts val="0"/>
              </a:spcBef>
              <a:spcAft>
                <a:spcPts val="0"/>
              </a:spcAft>
              <a:buSzPts val="1400"/>
              <a:buNone/>
              <a:defRPr/>
            </a:lvl8pPr>
            <a:lvl9pPr lvl="8">
              <a:lnSpc>
                <a:spcPct val="86000"/>
              </a:lnSpc>
              <a:spcBef>
                <a:spcPts val="0"/>
              </a:spcBef>
              <a:spcAft>
                <a:spcPts val="0"/>
              </a:spcAft>
              <a:buSzPts val="1400"/>
              <a:buNone/>
              <a:defRPr/>
            </a:lvl9pPr>
          </a:lstStyle>
          <a:p/>
        </p:txBody>
      </p:sp>
      <p:sp>
        <p:nvSpPr>
          <p:cNvPr id="11" name="Google Shape;11;p2"/>
          <p:cNvSpPr txBox="1"/>
          <p:nvPr>
            <p:ph idx="3" type="title"/>
          </p:nvPr>
        </p:nvSpPr>
        <p:spPr>
          <a:xfrm>
            <a:off x="3821131" y="38070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 name="Google Shape;12;p2"/>
          <p:cNvSpPr txBox="1"/>
          <p:nvPr>
            <p:ph idx="1" type="subTitle"/>
          </p:nvPr>
        </p:nvSpPr>
        <p:spPr>
          <a:xfrm>
            <a:off x="3829943" y="4016050"/>
            <a:ext cx="1309200" cy="903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b="0" sz="1000"/>
            </a:lvl1pPr>
            <a:lvl2pPr lvl="1">
              <a:spcBef>
                <a:spcPts val="0"/>
              </a:spcBef>
              <a:spcAft>
                <a:spcPts val="0"/>
              </a:spcAft>
              <a:buSzPts val="1400"/>
              <a:buNone/>
              <a:defRPr b="0"/>
            </a:lvl2pPr>
            <a:lvl3pPr lvl="2">
              <a:spcBef>
                <a:spcPts val="0"/>
              </a:spcBef>
              <a:spcAft>
                <a:spcPts val="0"/>
              </a:spcAft>
              <a:buSzPts val="1400"/>
              <a:buNone/>
              <a:defRPr b="0"/>
            </a:lvl3pPr>
            <a:lvl4pPr lvl="3">
              <a:spcBef>
                <a:spcPts val="0"/>
              </a:spcBef>
              <a:spcAft>
                <a:spcPts val="0"/>
              </a:spcAft>
              <a:buSzPts val="1400"/>
              <a:buNone/>
              <a:defRPr b="0"/>
            </a:lvl4pPr>
            <a:lvl5pPr lvl="4">
              <a:spcBef>
                <a:spcPts val="0"/>
              </a:spcBef>
              <a:spcAft>
                <a:spcPts val="0"/>
              </a:spcAft>
              <a:buSzPts val="1400"/>
              <a:buNone/>
              <a:defRPr b="0"/>
            </a:lvl5pPr>
            <a:lvl6pPr lvl="5">
              <a:spcBef>
                <a:spcPts val="0"/>
              </a:spcBef>
              <a:spcAft>
                <a:spcPts val="0"/>
              </a:spcAft>
              <a:buSzPts val="1400"/>
              <a:buNone/>
              <a:defRPr b="0"/>
            </a:lvl6pPr>
            <a:lvl7pPr lvl="6">
              <a:spcBef>
                <a:spcPts val="0"/>
              </a:spcBef>
              <a:spcAft>
                <a:spcPts val="0"/>
              </a:spcAft>
              <a:buSzPts val="1400"/>
              <a:buNone/>
              <a:defRPr b="0"/>
            </a:lvl7pPr>
            <a:lvl8pPr lvl="7">
              <a:spcBef>
                <a:spcPts val="0"/>
              </a:spcBef>
              <a:spcAft>
                <a:spcPts val="0"/>
              </a:spcAft>
              <a:buSzPts val="1400"/>
              <a:buNone/>
              <a:defRPr b="0"/>
            </a:lvl8pPr>
            <a:lvl9pPr lvl="8">
              <a:spcBef>
                <a:spcPts val="0"/>
              </a:spcBef>
              <a:spcAft>
                <a:spcPts val="0"/>
              </a:spcAft>
              <a:buSzPts val="1400"/>
              <a:buNone/>
              <a:defRPr b="0"/>
            </a:lvl9pPr>
          </a:lstStyle>
          <a:p/>
        </p:txBody>
      </p:sp>
      <p:sp>
        <p:nvSpPr>
          <p:cNvPr id="13" name="Google Shape;13;p2"/>
          <p:cNvSpPr txBox="1"/>
          <p:nvPr>
            <p:ph idx="4" type="subTitle"/>
          </p:nvPr>
        </p:nvSpPr>
        <p:spPr>
          <a:xfrm>
            <a:off x="5258968" y="4016050"/>
            <a:ext cx="1309200" cy="903900"/>
          </a:xfrm>
          <a:prstGeom prst="rect">
            <a:avLst/>
          </a:prstGeom>
        </p:spPr>
        <p:txBody>
          <a:bodyPr anchorCtr="0" anchor="t" bIns="91425" lIns="91425" spcFirstLastPara="1" rIns="91425" wrap="square" tIns="91425">
            <a:noAutofit/>
          </a:bodyPr>
          <a:lstStyle>
            <a:lvl1pPr lvl="0">
              <a:spcBef>
                <a:spcPts val="0"/>
              </a:spcBef>
              <a:spcAft>
                <a:spcPts val="0"/>
              </a:spcAft>
              <a:buSzPts val="1000"/>
              <a:buNone/>
              <a:defRPr b="0" sz="1000"/>
            </a:lvl1pPr>
            <a:lvl2pPr lvl="1">
              <a:spcBef>
                <a:spcPts val="0"/>
              </a:spcBef>
              <a:spcAft>
                <a:spcPts val="0"/>
              </a:spcAft>
              <a:buSzPts val="1400"/>
              <a:buNone/>
              <a:defRPr b="0"/>
            </a:lvl2pPr>
            <a:lvl3pPr lvl="2">
              <a:spcBef>
                <a:spcPts val="0"/>
              </a:spcBef>
              <a:spcAft>
                <a:spcPts val="0"/>
              </a:spcAft>
              <a:buSzPts val="1400"/>
              <a:buNone/>
              <a:defRPr b="0"/>
            </a:lvl3pPr>
            <a:lvl4pPr lvl="3">
              <a:spcBef>
                <a:spcPts val="0"/>
              </a:spcBef>
              <a:spcAft>
                <a:spcPts val="0"/>
              </a:spcAft>
              <a:buSzPts val="1400"/>
              <a:buNone/>
              <a:defRPr b="0"/>
            </a:lvl4pPr>
            <a:lvl5pPr lvl="4">
              <a:spcBef>
                <a:spcPts val="0"/>
              </a:spcBef>
              <a:spcAft>
                <a:spcPts val="0"/>
              </a:spcAft>
              <a:buSzPts val="1400"/>
              <a:buNone/>
              <a:defRPr b="0"/>
            </a:lvl5pPr>
            <a:lvl6pPr lvl="5">
              <a:spcBef>
                <a:spcPts val="0"/>
              </a:spcBef>
              <a:spcAft>
                <a:spcPts val="0"/>
              </a:spcAft>
              <a:buSzPts val="1400"/>
              <a:buNone/>
              <a:defRPr b="0"/>
            </a:lvl6pPr>
            <a:lvl7pPr lvl="6">
              <a:spcBef>
                <a:spcPts val="0"/>
              </a:spcBef>
              <a:spcAft>
                <a:spcPts val="0"/>
              </a:spcAft>
              <a:buSzPts val="1400"/>
              <a:buNone/>
              <a:defRPr b="0"/>
            </a:lvl7pPr>
            <a:lvl8pPr lvl="7">
              <a:spcBef>
                <a:spcPts val="0"/>
              </a:spcBef>
              <a:spcAft>
                <a:spcPts val="0"/>
              </a:spcAft>
              <a:buSzPts val="1400"/>
              <a:buNone/>
              <a:defRPr b="0"/>
            </a:lvl8pPr>
            <a:lvl9pPr lvl="8">
              <a:spcBef>
                <a:spcPts val="0"/>
              </a:spcBef>
              <a:spcAft>
                <a:spcPts val="0"/>
              </a:spcAft>
              <a:buSzPts val="1400"/>
              <a:buNone/>
              <a:defRPr b="0"/>
            </a:lvl9pPr>
          </a:lstStyle>
          <a:p/>
        </p:txBody>
      </p:sp>
      <p:sp>
        <p:nvSpPr>
          <p:cNvPr id="14" name="Google Shape;14;p2"/>
          <p:cNvSpPr/>
          <p:nvPr>
            <p:ph idx="5" type="pic"/>
          </p:nvPr>
        </p:nvSpPr>
        <p:spPr>
          <a:xfrm>
            <a:off x="228600" y="223475"/>
            <a:ext cx="2857200" cy="2348100"/>
          </a:xfrm>
          <a:prstGeom prst="round2SameRect">
            <a:avLst>
              <a:gd fmla="val 4621" name="adj1"/>
              <a:gd fmla="val 0" name="adj2"/>
            </a:avLst>
          </a:prstGeom>
          <a:noFill/>
          <a:ln>
            <a:noFill/>
          </a:ln>
        </p:spPr>
      </p:sp>
      <p:sp>
        <p:nvSpPr>
          <p:cNvPr id="15" name="Google Shape;15;p2"/>
          <p:cNvSpPr/>
          <p:nvPr>
            <p:ph idx="6" type="pic"/>
          </p:nvPr>
        </p:nvSpPr>
        <p:spPr>
          <a:xfrm rot="10800000">
            <a:off x="228600" y="2564446"/>
            <a:ext cx="2857200" cy="2348100"/>
          </a:xfrm>
          <a:prstGeom prst="round2SameRect">
            <a:avLst>
              <a:gd fmla="val 5506" name="adj1"/>
              <a:gd fmla="val 0" name="adj2"/>
            </a:avLst>
          </a:prstGeom>
          <a:noFill/>
          <a:ln>
            <a:noFill/>
          </a:ln>
        </p:spPr>
      </p:sp>
    </p:spTree>
  </p:cSld>
  <p:clrMapOvr>
    <a:masterClrMapping/>
  </p:clrMapOvr>
  <p:extLst>
    <p:ext uri="{DCECCB84-F9BA-43D5-87BE-67443E8EF086}">
      <p15:sldGuideLst>
        <p15:guide id="1" orient="horz" pos="1620">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p:cSld name="CUSTOM_3_1">
    <p:bg>
      <p:bgPr>
        <a:solidFill>
          <a:schemeClr val="lt2"/>
        </a:solidFill>
      </p:bgPr>
    </p:bg>
    <p:spTree>
      <p:nvGrpSpPr>
        <p:cNvPr id="61" name="Shape 61"/>
        <p:cNvGrpSpPr/>
        <p:nvPr/>
      </p:nvGrpSpPr>
      <p:grpSpPr>
        <a:xfrm>
          <a:off x="0" y="0"/>
          <a:ext cx="0" cy="0"/>
          <a:chOff x="0" y="0"/>
          <a:chExt cx="0" cy="0"/>
        </a:xfrm>
      </p:grpSpPr>
      <p:sp>
        <p:nvSpPr>
          <p:cNvPr id="62" name="Google Shape;62;p11"/>
          <p:cNvSpPr/>
          <p:nvPr>
            <p:ph idx="2" type="pic"/>
          </p:nvPr>
        </p:nvSpPr>
        <p:spPr>
          <a:xfrm>
            <a:off x="114275" y="114300"/>
            <a:ext cx="2919900" cy="2424300"/>
          </a:xfrm>
          <a:prstGeom prst="roundRect">
            <a:avLst>
              <a:gd fmla="val 2134" name="adj"/>
            </a:avLst>
          </a:prstGeom>
          <a:noFill/>
          <a:ln>
            <a:noFill/>
          </a:ln>
        </p:spPr>
      </p:sp>
      <p:sp>
        <p:nvSpPr>
          <p:cNvPr id="63" name="Google Shape;63;p11"/>
          <p:cNvSpPr/>
          <p:nvPr>
            <p:ph idx="3" type="pic"/>
          </p:nvPr>
        </p:nvSpPr>
        <p:spPr>
          <a:xfrm>
            <a:off x="3117080" y="114300"/>
            <a:ext cx="2919900" cy="2424300"/>
          </a:xfrm>
          <a:prstGeom prst="roundRect">
            <a:avLst>
              <a:gd fmla="val 2134" name="adj"/>
            </a:avLst>
          </a:prstGeom>
          <a:noFill/>
          <a:ln>
            <a:noFill/>
          </a:ln>
        </p:spPr>
      </p:sp>
      <p:sp>
        <p:nvSpPr>
          <p:cNvPr id="64" name="Google Shape;64;p11"/>
          <p:cNvSpPr/>
          <p:nvPr>
            <p:ph idx="4" type="pic"/>
          </p:nvPr>
        </p:nvSpPr>
        <p:spPr>
          <a:xfrm>
            <a:off x="114275" y="2604796"/>
            <a:ext cx="2919900" cy="2424300"/>
          </a:xfrm>
          <a:prstGeom prst="roundRect">
            <a:avLst>
              <a:gd fmla="val 2134" name="adj"/>
            </a:avLst>
          </a:prstGeom>
          <a:noFill/>
          <a:ln>
            <a:noFill/>
          </a:ln>
        </p:spPr>
      </p:sp>
      <p:sp>
        <p:nvSpPr>
          <p:cNvPr id="65" name="Google Shape;65;p11"/>
          <p:cNvSpPr/>
          <p:nvPr>
            <p:ph idx="5" type="pic"/>
          </p:nvPr>
        </p:nvSpPr>
        <p:spPr>
          <a:xfrm>
            <a:off x="3117080" y="2604796"/>
            <a:ext cx="2919900" cy="2424300"/>
          </a:xfrm>
          <a:prstGeom prst="roundRect">
            <a:avLst>
              <a:gd fmla="val 2134" name="adj"/>
            </a:avLst>
          </a:prstGeom>
          <a:noFill/>
          <a:ln>
            <a:noFill/>
          </a:ln>
        </p:spPr>
      </p:sp>
      <p:sp>
        <p:nvSpPr>
          <p:cNvPr id="66" name="Google Shape;66;p11"/>
          <p:cNvSpPr/>
          <p:nvPr>
            <p:ph idx="6" type="pic"/>
          </p:nvPr>
        </p:nvSpPr>
        <p:spPr>
          <a:xfrm>
            <a:off x="6109898" y="114300"/>
            <a:ext cx="2919900" cy="2424300"/>
          </a:xfrm>
          <a:prstGeom prst="roundRect">
            <a:avLst>
              <a:gd fmla="val 2134" name="adj"/>
            </a:avLst>
          </a:prstGeom>
          <a:noFill/>
          <a:ln>
            <a:noFill/>
          </a:ln>
        </p:spPr>
      </p:sp>
      <p:sp>
        <p:nvSpPr>
          <p:cNvPr id="67" name="Google Shape;67;p11"/>
          <p:cNvSpPr/>
          <p:nvPr>
            <p:ph idx="7" type="pic"/>
          </p:nvPr>
        </p:nvSpPr>
        <p:spPr>
          <a:xfrm>
            <a:off x="6109898" y="2604796"/>
            <a:ext cx="2919900" cy="2424300"/>
          </a:xfrm>
          <a:prstGeom prst="roundRect">
            <a:avLst>
              <a:gd fmla="val 2134" name="adj"/>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Text">
  <p:cSld name="CUSTOM_4">
    <p:bg>
      <p:bgPr>
        <a:solidFill>
          <a:schemeClr val="lt1"/>
        </a:solidFill>
      </p:bgPr>
    </p:bg>
    <p:spTree>
      <p:nvGrpSpPr>
        <p:cNvPr id="68" name="Shape 68"/>
        <p:cNvGrpSpPr/>
        <p:nvPr/>
      </p:nvGrpSpPr>
      <p:grpSpPr>
        <a:xfrm>
          <a:off x="0" y="0"/>
          <a:ext cx="0" cy="0"/>
          <a:chOff x="0" y="0"/>
          <a:chExt cx="0" cy="0"/>
        </a:xfrm>
      </p:grpSpPr>
      <p:sp>
        <p:nvSpPr>
          <p:cNvPr id="69" name="Google Shape;69;p12"/>
          <p:cNvSpPr txBox="1"/>
          <p:nvPr>
            <p:ph idx="1" type="body"/>
          </p:nvPr>
        </p:nvSpPr>
        <p:spPr>
          <a:xfrm>
            <a:off x="970234" y="770775"/>
            <a:ext cx="3729900" cy="1613700"/>
          </a:xfrm>
          <a:prstGeom prst="rect">
            <a:avLst/>
          </a:prstGeom>
          <a:noFill/>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70" name="Google Shape;70;p12"/>
          <p:cNvSpPr txBox="1"/>
          <p:nvPr>
            <p:ph type="title"/>
          </p:nvPr>
        </p:nvSpPr>
        <p:spPr>
          <a:xfrm>
            <a:off x="956138"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 name="Google Shape;71;p12"/>
          <p:cNvSpPr txBox="1"/>
          <p:nvPr>
            <p:ph idx="2" type="body"/>
          </p:nvPr>
        </p:nvSpPr>
        <p:spPr>
          <a:xfrm>
            <a:off x="5235225" y="824225"/>
            <a:ext cx="3321600" cy="3470400"/>
          </a:xfrm>
          <a:prstGeom prst="rect">
            <a:avLst/>
          </a:prstGeom>
          <a:noFill/>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1000"/>
              </a:spcBef>
              <a:spcAft>
                <a:spcPts val="0"/>
              </a:spcAft>
              <a:buClr>
                <a:schemeClr val="dk2"/>
              </a:buClr>
              <a:buSzPts val="1400"/>
              <a:buChar char="○"/>
              <a:defRPr u="none">
                <a:solidFill>
                  <a:schemeClr val="dk2"/>
                </a:solidFill>
              </a:defRPr>
            </a:lvl2pPr>
            <a:lvl3pPr indent="-317500" lvl="2" marL="1371600">
              <a:lnSpc>
                <a:spcPct val="115000"/>
              </a:lnSpc>
              <a:spcBef>
                <a:spcPts val="1000"/>
              </a:spcBef>
              <a:spcAft>
                <a:spcPts val="0"/>
              </a:spcAft>
              <a:buClr>
                <a:schemeClr val="dk2"/>
              </a:buClr>
              <a:buSzPts val="1400"/>
              <a:buChar char="■"/>
              <a:defRPr u="none">
                <a:solidFill>
                  <a:schemeClr val="dk2"/>
                </a:solidFill>
              </a:defRPr>
            </a:lvl3pPr>
            <a:lvl4pPr indent="-317500" lvl="3" marL="1828800">
              <a:lnSpc>
                <a:spcPct val="115000"/>
              </a:lnSpc>
              <a:spcBef>
                <a:spcPts val="1000"/>
              </a:spcBef>
              <a:spcAft>
                <a:spcPts val="0"/>
              </a:spcAft>
              <a:buClr>
                <a:schemeClr val="dk2"/>
              </a:buClr>
              <a:buSzPts val="1400"/>
              <a:buChar char="●"/>
              <a:defRPr u="none">
                <a:solidFill>
                  <a:schemeClr val="dk2"/>
                </a:solidFill>
              </a:defRPr>
            </a:lvl4pPr>
            <a:lvl5pPr indent="-317500" lvl="4" marL="2286000">
              <a:lnSpc>
                <a:spcPct val="115000"/>
              </a:lnSpc>
              <a:spcBef>
                <a:spcPts val="1000"/>
              </a:spcBef>
              <a:spcAft>
                <a:spcPts val="0"/>
              </a:spcAft>
              <a:buClr>
                <a:schemeClr val="dk2"/>
              </a:buClr>
              <a:buSzPts val="1400"/>
              <a:buChar char="○"/>
              <a:defRPr u="none">
                <a:solidFill>
                  <a:schemeClr val="dk2"/>
                </a:solidFill>
              </a:defRPr>
            </a:lvl5pPr>
            <a:lvl6pPr indent="-317500" lvl="5" marL="2743200">
              <a:lnSpc>
                <a:spcPct val="115000"/>
              </a:lnSpc>
              <a:spcBef>
                <a:spcPts val="1000"/>
              </a:spcBef>
              <a:spcAft>
                <a:spcPts val="0"/>
              </a:spcAft>
              <a:buClr>
                <a:schemeClr val="dk2"/>
              </a:buClr>
              <a:buSzPts val="1400"/>
              <a:buChar char="■"/>
              <a:defRPr u="none">
                <a:solidFill>
                  <a:schemeClr val="dk2"/>
                </a:solidFill>
              </a:defRPr>
            </a:lvl6pPr>
            <a:lvl7pPr indent="-317500" lvl="6" marL="3200400">
              <a:lnSpc>
                <a:spcPct val="115000"/>
              </a:lnSpc>
              <a:spcBef>
                <a:spcPts val="1000"/>
              </a:spcBef>
              <a:spcAft>
                <a:spcPts val="0"/>
              </a:spcAft>
              <a:buClr>
                <a:schemeClr val="dk2"/>
              </a:buClr>
              <a:buSzPts val="1400"/>
              <a:buChar char="●"/>
              <a:defRPr u="none">
                <a:solidFill>
                  <a:schemeClr val="dk2"/>
                </a:solidFill>
              </a:defRPr>
            </a:lvl7pPr>
            <a:lvl8pPr indent="-317500" lvl="7" marL="3657600">
              <a:lnSpc>
                <a:spcPct val="115000"/>
              </a:lnSpc>
              <a:spcBef>
                <a:spcPts val="1000"/>
              </a:spcBef>
              <a:spcAft>
                <a:spcPts val="0"/>
              </a:spcAft>
              <a:buClr>
                <a:schemeClr val="dk2"/>
              </a:buClr>
              <a:buSzPts val="1400"/>
              <a:buChar char="○"/>
              <a:defRPr u="none">
                <a:solidFill>
                  <a:schemeClr val="dk2"/>
                </a:solidFill>
              </a:defRPr>
            </a:lvl8pPr>
            <a:lvl9pPr indent="-317500" lvl="8" marL="4114800">
              <a:lnSpc>
                <a:spcPct val="115000"/>
              </a:lnSpc>
              <a:spcBef>
                <a:spcPts val="1000"/>
              </a:spcBef>
              <a:spcAft>
                <a:spcPts val="1000"/>
              </a:spcAft>
              <a:buClr>
                <a:schemeClr val="dk2"/>
              </a:buClr>
              <a:buSzPts val="1400"/>
              <a:buChar char="■"/>
              <a:defRPr u="none">
                <a:solidFill>
                  <a:schemeClr val="dk2"/>
                </a:solidFill>
              </a:defRPr>
            </a:lvl9pPr>
          </a:lstStyle>
          <a:p/>
        </p:txBody>
      </p:sp>
      <p:sp>
        <p:nvSpPr>
          <p:cNvPr id="72" name="Google Shape;72;p12"/>
          <p:cNvSpPr/>
          <p:nvPr>
            <p:ph idx="3" type="pic"/>
          </p:nvPr>
        </p:nvSpPr>
        <p:spPr>
          <a:xfrm>
            <a:off x="8596800" y="223475"/>
            <a:ext cx="318600" cy="318600"/>
          </a:xfrm>
          <a:prstGeom prst="ellipse">
            <a:avLst/>
          </a:prstGeom>
          <a:noFill/>
          <a:ln>
            <a:noFill/>
          </a:ln>
        </p:spPr>
      </p:sp>
      <p:sp>
        <p:nvSpPr>
          <p:cNvPr id="73" name="Google Shape;73;p12"/>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cept">
  <p:cSld name="CUSTOM_4_1">
    <p:bg>
      <p:bgPr>
        <a:solidFill>
          <a:schemeClr val="lt1"/>
        </a:solidFill>
      </p:bgPr>
    </p:bg>
    <p:spTree>
      <p:nvGrpSpPr>
        <p:cNvPr id="74" name="Shape 74"/>
        <p:cNvGrpSpPr/>
        <p:nvPr/>
      </p:nvGrpSpPr>
      <p:grpSpPr>
        <a:xfrm>
          <a:off x="0" y="0"/>
          <a:ext cx="0" cy="0"/>
          <a:chOff x="0" y="0"/>
          <a:chExt cx="0" cy="0"/>
        </a:xfrm>
      </p:grpSpPr>
      <p:sp>
        <p:nvSpPr>
          <p:cNvPr id="75" name="Google Shape;75;p13"/>
          <p:cNvSpPr txBox="1"/>
          <p:nvPr>
            <p:ph idx="1" type="body"/>
          </p:nvPr>
        </p:nvSpPr>
        <p:spPr>
          <a:xfrm>
            <a:off x="949503" y="770775"/>
            <a:ext cx="71715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76" name="Google Shape;76;p13"/>
          <p:cNvSpPr txBox="1"/>
          <p:nvPr>
            <p:ph type="title"/>
          </p:nvPr>
        </p:nvSpPr>
        <p:spPr>
          <a:xfrm>
            <a:off x="956138"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13"/>
          <p:cNvSpPr txBox="1"/>
          <p:nvPr>
            <p:ph idx="2" type="body"/>
          </p:nvPr>
        </p:nvSpPr>
        <p:spPr>
          <a:xfrm>
            <a:off x="961716" y="2599900"/>
            <a:ext cx="7145100" cy="18021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1000"/>
              </a:spcBef>
              <a:spcAft>
                <a:spcPts val="0"/>
              </a:spcAft>
              <a:buClr>
                <a:schemeClr val="dk2"/>
              </a:buClr>
              <a:buSzPts val="1400"/>
              <a:buChar char="○"/>
              <a:defRPr u="none">
                <a:solidFill>
                  <a:schemeClr val="dk2"/>
                </a:solidFill>
              </a:defRPr>
            </a:lvl2pPr>
            <a:lvl3pPr indent="-317500" lvl="2" marL="1371600">
              <a:lnSpc>
                <a:spcPct val="115000"/>
              </a:lnSpc>
              <a:spcBef>
                <a:spcPts val="1000"/>
              </a:spcBef>
              <a:spcAft>
                <a:spcPts val="0"/>
              </a:spcAft>
              <a:buClr>
                <a:schemeClr val="dk2"/>
              </a:buClr>
              <a:buSzPts val="1400"/>
              <a:buChar char="■"/>
              <a:defRPr u="none">
                <a:solidFill>
                  <a:schemeClr val="dk2"/>
                </a:solidFill>
              </a:defRPr>
            </a:lvl3pPr>
            <a:lvl4pPr indent="-317500" lvl="3" marL="1828800">
              <a:lnSpc>
                <a:spcPct val="115000"/>
              </a:lnSpc>
              <a:spcBef>
                <a:spcPts val="1000"/>
              </a:spcBef>
              <a:spcAft>
                <a:spcPts val="0"/>
              </a:spcAft>
              <a:buClr>
                <a:schemeClr val="dk2"/>
              </a:buClr>
              <a:buSzPts val="1400"/>
              <a:buChar char="●"/>
              <a:defRPr u="none">
                <a:solidFill>
                  <a:schemeClr val="dk2"/>
                </a:solidFill>
              </a:defRPr>
            </a:lvl4pPr>
            <a:lvl5pPr indent="-317500" lvl="4" marL="2286000">
              <a:lnSpc>
                <a:spcPct val="115000"/>
              </a:lnSpc>
              <a:spcBef>
                <a:spcPts val="1000"/>
              </a:spcBef>
              <a:spcAft>
                <a:spcPts val="0"/>
              </a:spcAft>
              <a:buClr>
                <a:schemeClr val="dk2"/>
              </a:buClr>
              <a:buSzPts val="1400"/>
              <a:buChar char="○"/>
              <a:defRPr u="none">
                <a:solidFill>
                  <a:schemeClr val="dk2"/>
                </a:solidFill>
              </a:defRPr>
            </a:lvl5pPr>
            <a:lvl6pPr indent="-317500" lvl="5" marL="2743200">
              <a:lnSpc>
                <a:spcPct val="115000"/>
              </a:lnSpc>
              <a:spcBef>
                <a:spcPts val="1000"/>
              </a:spcBef>
              <a:spcAft>
                <a:spcPts val="0"/>
              </a:spcAft>
              <a:buClr>
                <a:schemeClr val="dk2"/>
              </a:buClr>
              <a:buSzPts val="1400"/>
              <a:buChar char="■"/>
              <a:defRPr u="none">
                <a:solidFill>
                  <a:schemeClr val="dk2"/>
                </a:solidFill>
              </a:defRPr>
            </a:lvl6pPr>
            <a:lvl7pPr indent="-317500" lvl="6" marL="3200400">
              <a:lnSpc>
                <a:spcPct val="115000"/>
              </a:lnSpc>
              <a:spcBef>
                <a:spcPts val="1000"/>
              </a:spcBef>
              <a:spcAft>
                <a:spcPts val="0"/>
              </a:spcAft>
              <a:buClr>
                <a:schemeClr val="dk2"/>
              </a:buClr>
              <a:buSzPts val="1400"/>
              <a:buChar char="●"/>
              <a:defRPr u="none">
                <a:solidFill>
                  <a:schemeClr val="dk2"/>
                </a:solidFill>
              </a:defRPr>
            </a:lvl7pPr>
            <a:lvl8pPr indent="-317500" lvl="7" marL="3657600">
              <a:lnSpc>
                <a:spcPct val="115000"/>
              </a:lnSpc>
              <a:spcBef>
                <a:spcPts val="1000"/>
              </a:spcBef>
              <a:spcAft>
                <a:spcPts val="0"/>
              </a:spcAft>
              <a:buClr>
                <a:schemeClr val="dk2"/>
              </a:buClr>
              <a:buSzPts val="1400"/>
              <a:buChar char="○"/>
              <a:defRPr u="none">
                <a:solidFill>
                  <a:schemeClr val="dk2"/>
                </a:solidFill>
              </a:defRPr>
            </a:lvl8pPr>
            <a:lvl9pPr indent="-317500" lvl="8" marL="4114800">
              <a:lnSpc>
                <a:spcPct val="115000"/>
              </a:lnSpc>
              <a:spcBef>
                <a:spcPts val="1000"/>
              </a:spcBef>
              <a:spcAft>
                <a:spcPts val="1000"/>
              </a:spcAft>
              <a:buClr>
                <a:schemeClr val="dk2"/>
              </a:buClr>
              <a:buSzPts val="1400"/>
              <a:buChar char="■"/>
              <a:defRPr u="none">
                <a:solidFill>
                  <a:schemeClr val="dk2"/>
                </a:solidFill>
              </a:defRPr>
            </a:lvl9pPr>
          </a:lstStyle>
          <a:p/>
        </p:txBody>
      </p:sp>
      <p:sp>
        <p:nvSpPr>
          <p:cNvPr id="78" name="Google Shape;78;p13"/>
          <p:cNvSpPr/>
          <p:nvPr>
            <p:ph idx="3" type="pic"/>
          </p:nvPr>
        </p:nvSpPr>
        <p:spPr>
          <a:xfrm>
            <a:off x="8596800" y="223475"/>
            <a:ext cx="318600" cy="318600"/>
          </a:xfrm>
          <a:prstGeom prst="ellipse">
            <a:avLst/>
          </a:prstGeom>
          <a:noFill/>
          <a:ln>
            <a:noFill/>
          </a:ln>
        </p:spPr>
      </p:sp>
      <p:sp>
        <p:nvSpPr>
          <p:cNvPr id="79" name="Google Shape;79;p13"/>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Problem">
  <p:cSld name="CUSTOM_6">
    <p:spTree>
      <p:nvGrpSpPr>
        <p:cNvPr id="80" name="Shape 80"/>
        <p:cNvGrpSpPr/>
        <p:nvPr/>
      </p:nvGrpSpPr>
      <p:grpSpPr>
        <a:xfrm>
          <a:off x="0" y="0"/>
          <a:ext cx="0" cy="0"/>
          <a:chOff x="0" y="0"/>
          <a:chExt cx="0" cy="0"/>
        </a:xfrm>
      </p:grpSpPr>
      <p:sp>
        <p:nvSpPr>
          <p:cNvPr id="81" name="Google Shape;81;p14"/>
          <p:cNvSpPr/>
          <p:nvPr>
            <p:ph idx="2" type="pic"/>
          </p:nvPr>
        </p:nvSpPr>
        <p:spPr>
          <a:xfrm>
            <a:off x="8596800" y="223475"/>
            <a:ext cx="318600" cy="318600"/>
          </a:xfrm>
          <a:prstGeom prst="ellipse">
            <a:avLst/>
          </a:prstGeom>
          <a:noFill/>
          <a:ln>
            <a:noFill/>
          </a:ln>
        </p:spPr>
      </p:sp>
      <p:sp>
        <p:nvSpPr>
          <p:cNvPr id="82" name="Google Shape;82;p14"/>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83" name="Google Shape;83;p14"/>
          <p:cNvSpPr txBox="1"/>
          <p:nvPr>
            <p:ph idx="1" type="subTitle"/>
          </p:nvPr>
        </p:nvSpPr>
        <p:spPr>
          <a:xfrm>
            <a:off x="958450" y="2692875"/>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2400"/>
              <a:buFont typeface="Nanum Myeongjo"/>
              <a:buNone/>
              <a:defRPr b="0"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84" name="Google Shape;84;p14"/>
          <p:cNvSpPr txBox="1"/>
          <p:nvPr>
            <p:ph idx="3" type="title"/>
          </p:nvPr>
        </p:nvSpPr>
        <p:spPr>
          <a:xfrm>
            <a:off x="956150" y="5557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85" name="Google Shape;85;p14"/>
          <p:cNvSpPr txBox="1"/>
          <p:nvPr>
            <p:ph idx="4" type="title"/>
          </p:nvPr>
        </p:nvSpPr>
        <p:spPr>
          <a:xfrm>
            <a:off x="941263" y="866159"/>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000"/>
              <a:buFont typeface="Albert Sans"/>
              <a:buNone/>
              <a:defRPr sz="6000">
                <a:latin typeface="Albert Sans"/>
                <a:ea typeface="Albert Sans"/>
                <a:cs typeface="Albert Sans"/>
                <a:sym typeface="Albert Sans"/>
              </a:defRPr>
            </a:lvl1pPr>
            <a:lvl2pPr lvl="1">
              <a:spcBef>
                <a:spcPts val="0"/>
              </a:spcBef>
              <a:spcAft>
                <a:spcPts val="0"/>
              </a:spcAft>
              <a:buClr>
                <a:schemeClr val="lt1"/>
              </a:buClr>
              <a:buSzPts val="1400"/>
              <a:buNone/>
              <a:defRPr/>
            </a:lvl2pPr>
            <a:lvl3pPr lvl="2">
              <a:spcBef>
                <a:spcPts val="0"/>
              </a:spcBef>
              <a:spcAft>
                <a:spcPts val="0"/>
              </a:spcAft>
              <a:buClr>
                <a:schemeClr val="lt1"/>
              </a:buClr>
              <a:buSzPts val="1400"/>
              <a:buNone/>
              <a:defRPr/>
            </a:lvl3pPr>
            <a:lvl4pPr lvl="3">
              <a:spcBef>
                <a:spcPts val="0"/>
              </a:spcBef>
              <a:spcAft>
                <a:spcPts val="0"/>
              </a:spcAft>
              <a:buClr>
                <a:schemeClr val="lt1"/>
              </a:buClr>
              <a:buSzPts val="1400"/>
              <a:buNone/>
              <a:defRPr/>
            </a:lvl4pPr>
            <a:lvl5pPr lvl="4">
              <a:spcBef>
                <a:spcPts val="0"/>
              </a:spcBef>
              <a:spcAft>
                <a:spcPts val="0"/>
              </a:spcAft>
              <a:buClr>
                <a:schemeClr val="lt1"/>
              </a:buClr>
              <a:buSzPts val="1400"/>
              <a:buNone/>
              <a:defRPr/>
            </a:lvl5pPr>
            <a:lvl6pPr lvl="5">
              <a:spcBef>
                <a:spcPts val="0"/>
              </a:spcBef>
              <a:spcAft>
                <a:spcPts val="0"/>
              </a:spcAft>
              <a:buClr>
                <a:schemeClr val="lt1"/>
              </a:buClr>
              <a:buSzPts val="1400"/>
              <a:buNone/>
              <a:defRPr/>
            </a:lvl6pPr>
            <a:lvl7pPr lvl="6">
              <a:spcBef>
                <a:spcPts val="0"/>
              </a:spcBef>
              <a:spcAft>
                <a:spcPts val="0"/>
              </a:spcAft>
              <a:buClr>
                <a:schemeClr val="lt1"/>
              </a:buClr>
              <a:buSzPts val="1400"/>
              <a:buNone/>
              <a:defRPr/>
            </a:lvl7pPr>
            <a:lvl8pPr lvl="7">
              <a:spcBef>
                <a:spcPts val="0"/>
              </a:spcBef>
              <a:spcAft>
                <a:spcPts val="0"/>
              </a:spcAft>
              <a:buClr>
                <a:schemeClr val="lt1"/>
              </a:buClr>
              <a:buSzPts val="1400"/>
              <a:buNone/>
              <a:defRPr/>
            </a:lvl8pPr>
            <a:lvl9pPr lvl="8">
              <a:spcBef>
                <a:spcPts val="0"/>
              </a:spcBef>
              <a:spcAft>
                <a:spcPts val="0"/>
              </a:spcAft>
              <a:buClr>
                <a:schemeClr val="lt1"/>
              </a:buClr>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eatures &amp; Benefits">
  <p:cSld name="CUSTOM_7">
    <p:spTree>
      <p:nvGrpSpPr>
        <p:cNvPr id="86" name="Shape 86"/>
        <p:cNvGrpSpPr/>
        <p:nvPr/>
      </p:nvGrpSpPr>
      <p:grpSpPr>
        <a:xfrm>
          <a:off x="0" y="0"/>
          <a:ext cx="0" cy="0"/>
          <a:chOff x="0" y="0"/>
          <a:chExt cx="0" cy="0"/>
        </a:xfrm>
      </p:grpSpPr>
      <p:sp>
        <p:nvSpPr>
          <p:cNvPr id="87" name="Google Shape;87;p15"/>
          <p:cNvSpPr txBox="1"/>
          <p:nvPr>
            <p:ph idx="1" type="subTitle"/>
          </p:nvPr>
        </p:nvSpPr>
        <p:spPr>
          <a:xfrm>
            <a:off x="-394525" y="762900"/>
            <a:ext cx="29583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88" name="Google Shape;88;p15"/>
          <p:cNvSpPr txBox="1"/>
          <p:nvPr>
            <p:ph idx="2" type="subTitle"/>
          </p:nvPr>
        </p:nvSpPr>
        <p:spPr>
          <a:xfrm>
            <a:off x="7780000" y="762900"/>
            <a:ext cx="19617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89" name="Google Shape;89;p15"/>
          <p:cNvSpPr txBox="1"/>
          <p:nvPr>
            <p:ph idx="3" type="subTitle"/>
          </p:nvPr>
        </p:nvSpPr>
        <p:spPr>
          <a:xfrm>
            <a:off x="-867225" y="1991550"/>
            <a:ext cx="20115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90" name="Google Shape;90;p15"/>
          <p:cNvSpPr txBox="1"/>
          <p:nvPr>
            <p:ph idx="4" type="subTitle"/>
          </p:nvPr>
        </p:nvSpPr>
        <p:spPr>
          <a:xfrm>
            <a:off x="1384800" y="1991550"/>
            <a:ext cx="19617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91" name="Google Shape;91;p15"/>
          <p:cNvSpPr txBox="1"/>
          <p:nvPr>
            <p:ph idx="5" type="subTitle"/>
          </p:nvPr>
        </p:nvSpPr>
        <p:spPr>
          <a:xfrm>
            <a:off x="3556975" y="1991550"/>
            <a:ext cx="44034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6000"/>
              <a:buNone/>
              <a:defRPr b="0" sz="6000"/>
            </a:lvl1pPr>
            <a:lvl2pPr lvl="1">
              <a:spcBef>
                <a:spcPts val="0"/>
              </a:spcBef>
              <a:spcAft>
                <a:spcPts val="0"/>
              </a:spcAft>
              <a:buClr>
                <a:schemeClr val="lt1"/>
              </a:buClr>
              <a:buSzPts val="6000"/>
              <a:buFont typeface="Albert Sans"/>
              <a:buNone/>
              <a:defRPr sz="6000"/>
            </a:lvl2pPr>
            <a:lvl3pPr lvl="2">
              <a:spcBef>
                <a:spcPts val="0"/>
              </a:spcBef>
              <a:spcAft>
                <a:spcPts val="0"/>
              </a:spcAft>
              <a:buClr>
                <a:schemeClr val="lt1"/>
              </a:buClr>
              <a:buSzPts val="6000"/>
              <a:buFont typeface="Albert Sans"/>
              <a:buNone/>
              <a:defRPr sz="6000"/>
            </a:lvl3pPr>
            <a:lvl4pPr lvl="3">
              <a:spcBef>
                <a:spcPts val="0"/>
              </a:spcBef>
              <a:spcAft>
                <a:spcPts val="0"/>
              </a:spcAft>
              <a:buClr>
                <a:schemeClr val="lt1"/>
              </a:buClr>
              <a:buSzPts val="6000"/>
              <a:buFont typeface="Albert Sans"/>
              <a:buNone/>
              <a:defRPr sz="6000"/>
            </a:lvl4pPr>
            <a:lvl5pPr lvl="4">
              <a:spcBef>
                <a:spcPts val="0"/>
              </a:spcBef>
              <a:spcAft>
                <a:spcPts val="0"/>
              </a:spcAft>
              <a:buClr>
                <a:schemeClr val="lt1"/>
              </a:buClr>
              <a:buSzPts val="6000"/>
              <a:buFont typeface="Albert Sans"/>
              <a:buNone/>
              <a:defRPr sz="6000"/>
            </a:lvl5pPr>
            <a:lvl6pPr lvl="5">
              <a:spcBef>
                <a:spcPts val="0"/>
              </a:spcBef>
              <a:spcAft>
                <a:spcPts val="0"/>
              </a:spcAft>
              <a:buClr>
                <a:schemeClr val="lt1"/>
              </a:buClr>
              <a:buSzPts val="6000"/>
              <a:buFont typeface="Albert Sans"/>
              <a:buNone/>
              <a:defRPr sz="6000"/>
            </a:lvl6pPr>
            <a:lvl7pPr lvl="6">
              <a:spcBef>
                <a:spcPts val="0"/>
              </a:spcBef>
              <a:spcAft>
                <a:spcPts val="0"/>
              </a:spcAft>
              <a:buClr>
                <a:schemeClr val="lt1"/>
              </a:buClr>
              <a:buSzPts val="6000"/>
              <a:buFont typeface="Albert Sans"/>
              <a:buNone/>
              <a:defRPr sz="6000"/>
            </a:lvl7pPr>
            <a:lvl8pPr lvl="7">
              <a:spcBef>
                <a:spcPts val="0"/>
              </a:spcBef>
              <a:spcAft>
                <a:spcPts val="0"/>
              </a:spcAft>
              <a:buClr>
                <a:schemeClr val="lt1"/>
              </a:buClr>
              <a:buSzPts val="6000"/>
              <a:buFont typeface="Albert Sans"/>
              <a:buNone/>
              <a:defRPr sz="6000"/>
            </a:lvl8pPr>
            <a:lvl9pPr lvl="8">
              <a:spcBef>
                <a:spcPts val="0"/>
              </a:spcBef>
              <a:spcAft>
                <a:spcPts val="0"/>
              </a:spcAft>
              <a:buClr>
                <a:schemeClr val="lt1"/>
              </a:buClr>
              <a:buSzPts val="6000"/>
              <a:buFont typeface="Albert Sans"/>
              <a:buNone/>
              <a:defRPr sz="6000"/>
            </a:lvl9pPr>
          </a:lstStyle>
          <a:p/>
        </p:txBody>
      </p:sp>
      <p:sp>
        <p:nvSpPr>
          <p:cNvPr id="92" name="Google Shape;92;p15"/>
          <p:cNvSpPr txBox="1"/>
          <p:nvPr>
            <p:ph idx="6" type="subTitle"/>
          </p:nvPr>
        </p:nvSpPr>
        <p:spPr>
          <a:xfrm>
            <a:off x="8207225" y="1991550"/>
            <a:ext cx="22164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93" name="Google Shape;93;p15"/>
          <p:cNvSpPr txBox="1"/>
          <p:nvPr>
            <p:ph idx="7" type="subTitle"/>
          </p:nvPr>
        </p:nvSpPr>
        <p:spPr>
          <a:xfrm>
            <a:off x="307950" y="3220200"/>
            <a:ext cx="38076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94" name="Google Shape;94;p15"/>
          <p:cNvSpPr txBox="1"/>
          <p:nvPr>
            <p:ph idx="8" type="subTitle"/>
          </p:nvPr>
        </p:nvSpPr>
        <p:spPr>
          <a:xfrm>
            <a:off x="4367925" y="3220200"/>
            <a:ext cx="21210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95" name="Google Shape;95;p15"/>
          <p:cNvSpPr txBox="1"/>
          <p:nvPr>
            <p:ph idx="9" type="subTitle"/>
          </p:nvPr>
        </p:nvSpPr>
        <p:spPr>
          <a:xfrm>
            <a:off x="6718750" y="3220200"/>
            <a:ext cx="23832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96" name="Google Shape;96;p15"/>
          <p:cNvSpPr txBox="1"/>
          <p:nvPr>
            <p:ph idx="13" type="subTitle"/>
          </p:nvPr>
        </p:nvSpPr>
        <p:spPr>
          <a:xfrm>
            <a:off x="2793625" y="762900"/>
            <a:ext cx="21435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1400"/>
              <a:buFont typeface="Albert Sans"/>
              <a:buNone/>
              <a:defRPr/>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97" name="Google Shape;97;p15"/>
          <p:cNvSpPr txBox="1"/>
          <p:nvPr>
            <p:ph idx="14" type="subTitle"/>
          </p:nvPr>
        </p:nvSpPr>
        <p:spPr>
          <a:xfrm>
            <a:off x="5151963" y="762900"/>
            <a:ext cx="2413200" cy="1160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1pPr>
            <a:lvl2pPr lvl="1">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2pPr>
            <a:lvl3pPr lvl="2">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3pPr>
            <a:lvl4pPr lvl="3">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4pPr>
            <a:lvl5pPr lvl="4">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5pPr>
            <a:lvl6pPr lvl="5">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6pPr>
            <a:lvl7pPr lvl="6">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7pPr>
            <a:lvl8pPr lvl="7">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8pPr>
            <a:lvl9pPr lvl="8">
              <a:spcBef>
                <a:spcPts val="0"/>
              </a:spcBef>
              <a:spcAft>
                <a:spcPts val="0"/>
              </a:spcAft>
              <a:buClr>
                <a:schemeClr val="lt1"/>
              </a:buClr>
              <a:buSzPts val="2400"/>
              <a:buFont typeface="Nanum Myeongjo"/>
              <a:buNone/>
              <a:defRPr sz="2400">
                <a:latin typeface="Nanum Myeongjo"/>
                <a:ea typeface="Nanum Myeongjo"/>
                <a:cs typeface="Nanum Myeongjo"/>
                <a:sym typeface="Nanum Myeongjo"/>
              </a:defRPr>
            </a:lvl9pPr>
          </a:lstStyle>
          <a:p/>
        </p:txBody>
      </p:sp>
      <p:sp>
        <p:nvSpPr>
          <p:cNvPr id="98" name="Google Shape;98;p15"/>
          <p:cNvSpPr/>
          <p:nvPr>
            <p:ph idx="15" type="pic"/>
          </p:nvPr>
        </p:nvSpPr>
        <p:spPr>
          <a:xfrm>
            <a:off x="8596800" y="223475"/>
            <a:ext cx="318600" cy="318600"/>
          </a:xfrm>
          <a:prstGeom prst="ellipse">
            <a:avLst/>
          </a:prstGeom>
          <a:noFill/>
          <a:ln>
            <a:noFill/>
          </a:ln>
        </p:spPr>
      </p:sp>
      <p:sp>
        <p:nvSpPr>
          <p:cNvPr id="99" name="Google Shape;99;p15"/>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ne Graph">
  <p:cSld name="CUSTOM_8">
    <p:spTree>
      <p:nvGrpSpPr>
        <p:cNvPr id="100" name="Shape 100"/>
        <p:cNvGrpSpPr/>
        <p:nvPr/>
      </p:nvGrpSpPr>
      <p:grpSpPr>
        <a:xfrm>
          <a:off x="0" y="0"/>
          <a:ext cx="0" cy="0"/>
          <a:chOff x="0" y="0"/>
          <a:chExt cx="0" cy="0"/>
        </a:xfrm>
      </p:grpSpPr>
      <p:sp>
        <p:nvSpPr>
          <p:cNvPr id="101" name="Google Shape;101;p16"/>
          <p:cNvSpPr txBox="1"/>
          <p:nvPr>
            <p:ph type="title"/>
          </p:nvPr>
        </p:nvSpPr>
        <p:spPr>
          <a:xfrm>
            <a:off x="956150" y="3271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102" name="Google Shape;102;p16"/>
          <p:cNvSpPr/>
          <p:nvPr>
            <p:ph idx="2" type="pic"/>
          </p:nvPr>
        </p:nvSpPr>
        <p:spPr>
          <a:xfrm>
            <a:off x="8596800" y="223475"/>
            <a:ext cx="318600" cy="318600"/>
          </a:xfrm>
          <a:prstGeom prst="ellipse">
            <a:avLst/>
          </a:prstGeom>
          <a:noFill/>
          <a:ln>
            <a:noFill/>
          </a:ln>
        </p:spPr>
      </p:sp>
      <p:sp>
        <p:nvSpPr>
          <p:cNvPr id="103" name="Google Shape;103;p16"/>
          <p:cNvSpPr txBox="1"/>
          <p:nvPr>
            <p:ph idx="1" type="subTitle"/>
          </p:nvPr>
        </p:nvSpPr>
        <p:spPr>
          <a:xfrm>
            <a:off x="3831000" y="327150"/>
            <a:ext cx="4500300" cy="12021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4" name="Google Shape;104;p1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e Graph">
  <p:cSld name="CUSTOM_8_1">
    <p:spTree>
      <p:nvGrpSpPr>
        <p:cNvPr id="105" name="Shape 105"/>
        <p:cNvGrpSpPr/>
        <p:nvPr/>
      </p:nvGrpSpPr>
      <p:grpSpPr>
        <a:xfrm>
          <a:off x="0" y="0"/>
          <a:ext cx="0" cy="0"/>
          <a:chOff x="0" y="0"/>
          <a:chExt cx="0" cy="0"/>
        </a:xfrm>
      </p:grpSpPr>
      <p:sp>
        <p:nvSpPr>
          <p:cNvPr id="106" name="Google Shape;106;p17"/>
          <p:cNvSpPr txBox="1"/>
          <p:nvPr>
            <p:ph idx="1" type="subTitle"/>
          </p:nvPr>
        </p:nvSpPr>
        <p:spPr>
          <a:xfrm>
            <a:off x="955475" y="1615450"/>
            <a:ext cx="3291600" cy="2850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7" name="Google Shape;107;p17"/>
          <p:cNvSpPr txBox="1"/>
          <p:nvPr>
            <p:ph type="title"/>
          </p:nvPr>
        </p:nvSpPr>
        <p:spPr>
          <a:xfrm>
            <a:off x="956150"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1400"/>
              <a:buFont typeface="Albert Sans"/>
              <a:buNone/>
              <a:defRPr b="1" sz="1400">
                <a:solidFill>
                  <a:schemeClr val="accent1"/>
                </a:solidFill>
                <a:latin typeface="Albert Sans"/>
                <a:ea typeface="Albert Sans"/>
                <a:cs typeface="Albert Sans"/>
                <a:sym typeface="Albert Sans"/>
              </a:defRPr>
            </a:lvl1pPr>
            <a:lvl2pPr lvl="1">
              <a:spcBef>
                <a:spcPts val="0"/>
              </a:spcBef>
              <a:spcAft>
                <a:spcPts val="0"/>
              </a:spcAft>
              <a:buClr>
                <a:schemeClr val="accent1"/>
              </a:buClr>
              <a:buSzPts val="1400"/>
              <a:buNone/>
              <a:defRPr>
                <a:solidFill>
                  <a:schemeClr val="accent1"/>
                </a:solidFill>
              </a:defRPr>
            </a:lvl2pPr>
            <a:lvl3pPr lvl="2">
              <a:spcBef>
                <a:spcPts val="0"/>
              </a:spcBef>
              <a:spcAft>
                <a:spcPts val="0"/>
              </a:spcAft>
              <a:buClr>
                <a:schemeClr val="accent1"/>
              </a:buClr>
              <a:buSzPts val="1400"/>
              <a:buNone/>
              <a:defRPr>
                <a:solidFill>
                  <a:schemeClr val="accent1"/>
                </a:solidFill>
              </a:defRPr>
            </a:lvl3pPr>
            <a:lvl4pPr lvl="3">
              <a:spcBef>
                <a:spcPts val="0"/>
              </a:spcBef>
              <a:spcAft>
                <a:spcPts val="0"/>
              </a:spcAft>
              <a:buClr>
                <a:schemeClr val="accent1"/>
              </a:buClr>
              <a:buSzPts val="1400"/>
              <a:buNone/>
              <a:defRPr>
                <a:solidFill>
                  <a:schemeClr val="accent1"/>
                </a:solidFill>
              </a:defRPr>
            </a:lvl4pPr>
            <a:lvl5pPr lvl="4">
              <a:spcBef>
                <a:spcPts val="0"/>
              </a:spcBef>
              <a:spcAft>
                <a:spcPts val="0"/>
              </a:spcAft>
              <a:buClr>
                <a:schemeClr val="accent1"/>
              </a:buClr>
              <a:buSzPts val="1400"/>
              <a:buNone/>
              <a:defRPr>
                <a:solidFill>
                  <a:schemeClr val="accent1"/>
                </a:solidFill>
              </a:defRPr>
            </a:lvl5pPr>
            <a:lvl6pPr lvl="5">
              <a:spcBef>
                <a:spcPts val="0"/>
              </a:spcBef>
              <a:spcAft>
                <a:spcPts val="0"/>
              </a:spcAft>
              <a:buClr>
                <a:schemeClr val="accent1"/>
              </a:buClr>
              <a:buSzPts val="1400"/>
              <a:buNone/>
              <a:defRPr>
                <a:solidFill>
                  <a:schemeClr val="accent1"/>
                </a:solidFill>
              </a:defRPr>
            </a:lvl6pPr>
            <a:lvl7pPr lvl="6">
              <a:spcBef>
                <a:spcPts val="0"/>
              </a:spcBef>
              <a:spcAft>
                <a:spcPts val="0"/>
              </a:spcAft>
              <a:buClr>
                <a:schemeClr val="accent1"/>
              </a:buClr>
              <a:buSzPts val="1400"/>
              <a:buNone/>
              <a:defRPr>
                <a:solidFill>
                  <a:schemeClr val="accent1"/>
                </a:solidFill>
              </a:defRPr>
            </a:lvl7pPr>
            <a:lvl8pPr lvl="7">
              <a:spcBef>
                <a:spcPts val="0"/>
              </a:spcBef>
              <a:spcAft>
                <a:spcPts val="0"/>
              </a:spcAft>
              <a:buClr>
                <a:schemeClr val="accent1"/>
              </a:buClr>
              <a:buSzPts val="1400"/>
              <a:buNone/>
              <a:defRPr>
                <a:solidFill>
                  <a:schemeClr val="accent1"/>
                </a:solidFill>
              </a:defRPr>
            </a:lvl8pPr>
            <a:lvl9pPr lvl="8">
              <a:spcBef>
                <a:spcPts val="0"/>
              </a:spcBef>
              <a:spcAft>
                <a:spcPts val="0"/>
              </a:spcAft>
              <a:buClr>
                <a:schemeClr val="accent1"/>
              </a:buClr>
              <a:buSzPts val="1400"/>
              <a:buNone/>
              <a:defRPr>
                <a:solidFill>
                  <a:schemeClr val="accent1"/>
                </a:solidFill>
              </a:defRPr>
            </a:lvl9pPr>
          </a:lstStyle>
          <a:p/>
        </p:txBody>
      </p:sp>
      <p:sp>
        <p:nvSpPr>
          <p:cNvPr id="108" name="Google Shape;108;p17"/>
          <p:cNvSpPr/>
          <p:nvPr>
            <p:ph idx="2" type="pic"/>
          </p:nvPr>
        </p:nvSpPr>
        <p:spPr>
          <a:xfrm>
            <a:off x="8596800" y="223475"/>
            <a:ext cx="318600" cy="318600"/>
          </a:xfrm>
          <a:prstGeom prst="ellipse">
            <a:avLst/>
          </a:prstGeom>
          <a:noFill/>
          <a:ln>
            <a:noFill/>
          </a:ln>
        </p:spPr>
      </p:sp>
      <p:sp>
        <p:nvSpPr>
          <p:cNvPr id="109" name="Google Shape;109;p17"/>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Solution">
  <p:cSld name="CUSTOM_9">
    <p:bg>
      <p:bgPr>
        <a:solidFill>
          <a:schemeClr val="accent1"/>
        </a:solidFill>
      </p:bgPr>
    </p:bg>
    <p:spTree>
      <p:nvGrpSpPr>
        <p:cNvPr id="110" name="Shape 110"/>
        <p:cNvGrpSpPr/>
        <p:nvPr/>
      </p:nvGrpSpPr>
      <p:grpSpPr>
        <a:xfrm>
          <a:off x="0" y="0"/>
          <a:ext cx="0" cy="0"/>
          <a:chOff x="0" y="0"/>
          <a:chExt cx="0" cy="0"/>
        </a:xfrm>
      </p:grpSpPr>
      <p:sp>
        <p:nvSpPr>
          <p:cNvPr id="111" name="Google Shape;111;p18"/>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txBox="1"/>
          <p:nvPr>
            <p:ph idx="1" type="subTitle"/>
          </p:nvPr>
        </p:nvSpPr>
        <p:spPr>
          <a:xfrm>
            <a:off x="958450" y="2692875"/>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2pPr>
            <a:lvl3pPr lvl="2">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3pPr>
            <a:lvl4pPr lvl="3">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4pPr>
            <a:lvl5pPr lvl="4">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5pPr>
            <a:lvl6pPr lvl="5">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6pPr>
            <a:lvl7pPr lvl="6">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7pPr>
            <a:lvl8pPr lvl="7">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8pPr>
            <a:lvl9pPr lvl="8">
              <a:spcBef>
                <a:spcPts val="0"/>
              </a:spcBef>
              <a:spcAft>
                <a:spcPts val="0"/>
              </a:spcAft>
              <a:buClr>
                <a:schemeClr val="dk2"/>
              </a:buClr>
              <a:buSzPts val="2400"/>
              <a:buFont typeface="Nanum Myeongjo"/>
              <a:buNone/>
              <a:defRPr sz="2400">
                <a:solidFill>
                  <a:schemeClr val="dk2"/>
                </a:solidFill>
                <a:latin typeface="Nanum Myeongjo"/>
                <a:ea typeface="Nanum Myeongjo"/>
                <a:cs typeface="Nanum Myeongjo"/>
                <a:sym typeface="Nanum Myeongjo"/>
              </a:defRPr>
            </a:lvl9pPr>
          </a:lstStyle>
          <a:p/>
        </p:txBody>
      </p:sp>
      <p:sp>
        <p:nvSpPr>
          <p:cNvPr id="113" name="Google Shape;113;p18"/>
          <p:cNvSpPr txBox="1"/>
          <p:nvPr>
            <p:ph type="title"/>
          </p:nvPr>
        </p:nvSpPr>
        <p:spPr>
          <a:xfrm>
            <a:off x="956150" y="5557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14" name="Google Shape;114;p18"/>
          <p:cNvSpPr txBox="1"/>
          <p:nvPr>
            <p:ph idx="2" type="title"/>
          </p:nvPr>
        </p:nvSpPr>
        <p:spPr>
          <a:xfrm>
            <a:off x="941263" y="866159"/>
            <a:ext cx="7137900" cy="20133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15" name="Google Shape;115;p18"/>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6" name="Google Shape;116;p18"/>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y It Works">
  <p:cSld name="CUSTOM_9_1">
    <p:bg>
      <p:bgPr>
        <a:solidFill>
          <a:schemeClr val="accent1"/>
        </a:solidFill>
      </p:bgPr>
    </p:bg>
    <p:spTree>
      <p:nvGrpSpPr>
        <p:cNvPr id="117" name="Shape 117"/>
        <p:cNvGrpSpPr/>
        <p:nvPr/>
      </p:nvGrpSpPr>
      <p:grpSpPr>
        <a:xfrm>
          <a:off x="0" y="0"/>
          <a:ext cx="0" cy="0"/>
          <a:chOff x="0" y="0"/>
          <a:chExt cx="0" cy="0"/>
        </a:xfrm>
      </p:grpSpPr>
      <p:sp>
        <p:nvSpPr>
          <p:cNvPr id="118" name="Google Shape;118;p19"/>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ph idx="2" type="pic"/>
          </p:nvPr>
        </p:nvSpPr>
        <p:spPr>
          <a:xfrm rot="-5400000">
            <a:off x="-113050" y="322725"/>
            <a:ext cx="4911300" cy="4450500"/>
          </a:xfrm>
          <a:prstGeom prst="round2SameRect">
            <a:avLst>
              <a:gd fmla="val 2860" name="adj1"/>
              <a:gd fmla="val 0" name="adj2"/>
            </a:avLst>
          </a:prstGeom>
          <a:noFill/>
          <a:ln>
            <a:noFill/>
          </a:ln>
        </p:spPr>
      </p:sp>
      <p:sp>
        <p:nvSpPr>
          <p:cNvPr id="120" name="Google Shape;120;p19"/>
          <p:cNvSpPr txBox="1"/>
          <p:nvPr>
            <p:ph idx="1" type="body"/>
          </p:nvPr>
        </p:nvSpPr>
        <p:spPr>
          <a:xfrm>
            <a:off x="5364025" y="704025"/>
            <a:ext cx="3437700" cy="3537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Font typeface="Albert Sans"/>
              <a:buChar char="●"/>
              <a:defRPr>
                <a:solidFill>
                  <a:schemeClr val="dk2"/>
                </a:solidFill>
              </a:defRPr>
            </a:lvl1pPr>
            <a:lvl2pPr indent="-317500" lvl="1" marL="914400">
              <a:spcBef>
                <a:spcPts val="0"/>
              </a:spcBef>
              <a:spcAft>
                <a:spcPts val="0"/>
              </a:spcAft>
              <a:buClr>
                <a:schemeClr val="dk2"/>
              </a:buClr>
              <a:buSzPts val="1400"/>
              <a:buFont typeface="Albert Sans"/>
              <a:buChar char="○"/>
              <a:defRPr>
                <a:solidFill>
                  <a:schemeClr val="dk2"/>
                </a:solidFill>
              </a:defRPr>
            </a:lvl2pPr>
            <a:lvl3pPr indent="-317500" lvl="2" marL="1371600">
              <a:spcBef>
                <a:spcPts val="0"/>
              </a:spcBef>
              <a:spcAft>
                <a:spcPts val="0"/>
              </a:spcAft>
              <a:buClr>
                <a:schemeClr val="dk2"/>
              </a:buClr>
              <a:buSzPts val="1400"/>
              <a:buFont typeface="Albert Sans"/>
              <a:buChar char="■"/>
              <a:defRPr>
                <a:solidFill>
                  <a:schemeClr val="dk2"/>
                </a:solidFill>
              </a:defRPr>
            </a:lvl3pPr>
            <a:lvl4pPr indent="-317500" lvl="3" marL="1828800">
              <a:spcBef>
                <a:spcPts val="0"/>
              </a:spcBef>
              <a:spcAft>
                <a:spcPts val="0"/>
              </a:spcAft>
              <a:buClr>
                <a:schemeClr val="dk2"/>
              </a:buClr>
              <a:buSzPts val="1400"/>
              <a:buFont typeface="Albert Sans"/>
              <a:buChar char="●"/>
              <a:defRPr>
                <a:solidFill>
                  <a:schemeClr val="dk2"/>
                </a:solidFill>
              </a:defRPr>
            </a:lvl4pPr>
            <a:lvl5pPr indent="-317500" lvl="4" marL="2286000">
              <a:spcBef>
                <a:spcPts val="0"/>
              </a:spcBef>
              <a:spcAft>
                <a:spcPts val="0"/>
              </a:spcAft>
              <a:buClr>
                <a:schemeClr val="dk2"/>
              </a:buClr>
              <a:buSzPts val="1400"/>
              <a:buFont typeface="Albert Sans"/>
              <a:buChar char="○"/>
              <a:defRPr>
                <a:solidFill>
                  <a:schemeClr val="dk2"/>
                </a:solidFill>
              </a:defRPr>
            </a:lvl5pPr>
            <a:lvl6pPr indent="-317500" lvl="5" marL="2743200">
              <a:spcBef>
                <a:spcPts val="0"/>
              </a:spcBef>
              <a:spcAft>
                <a:spcPts val="0"/>
              </a:spcAft>
              <a:buClr>
                <a:schemeClr val="dk2"/>
              </a:buClr>
              <a:buSzPts val="1400"/>
              <a:buFont typeface="Albert Sans"/>
              <a:buChar char="■"/>
              <a:defRPr>
                <a:solidFill>
                  <a:schemeClr val="dk2"/>
                </a:solidFill>
              </a:defRPr>
            </a:lvl6pPr>
            <a:lvl7pPr indent="-317500" lvl="6" marL="3200400">
              <a:spcBef>
                <a:spcPts val="0"/>
              </a:spcBef>
              <a:spcAft>
                <a:spcPts val="0"/>
              </a:spcAft>
              <a:buClr>
                <a:schemeClr val="dk2"/>
              </a:buClr>
              <a:buSzPts val="1400"/>
              <a:buFont typeface="Albert Sans"/>
              <a:buChar char="●"/>
              <a:defRPr>
                <a:solidFill>
                  <a:schemeClr val="dk2"/>
                </a:solidFill>
              </a:defRPr>
            </a:lvl7pPr>
            <a:lvl8pPr indent="-317500" lvl="7" marL="3657600">
              <a:spcBef>
                <a:spcPts val="0"/>
              </a:spcBef>
              <a:spcAft>
                <a:spcPts val="0"/>
              </a:spcAft>
              <a:buClr>
                <a:schemeClr val="dk2"/>
              </a:buClr>
              <a:buSzPts val="1400"/>
              <a:buFont typeface="Albert Sans"/>
              <a:buChar char="○"/>
              <a:defRPr>
                <a:solidFill>
                  <a:schemeClr val="dk2"/>
                </a:solidFill>
              </a:defRPr>
            </a:lvl8pPr>
            <a:lvl9pPr indent="-317500" lvl="8" marL="4114800">
              <a:spcBef>
                <a:spcPts val="0"/>
              </a:spcBef>
              <a:spcAft>
                <a:spcPts val="0"/>
              </a:spcAft>
              <a:buClr>
                <a:schemeClr val="dk2"/>
              </a:buClr>
              <a:buSzPts val="1400"/>
              <a:buFont typeface="Albert Sans"/>
              <a:buChar char="■"/>
              <a:defRPr>
                <a:solidFill>
                  <a:schemeClr val="dk2"/>
                </a:solidFill>
              </a:defRPr>
            </a:lvl9pPr>
          </a:lstStyle>
          <a:p/>
        </p:txBody>
      </p:sp>
      <p:sp>
        <p:nvSpPr>
          <p:cNvPr id="121" name="Google Shape;121;p19"/>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2" name="Google Shape;122;p19"/>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ur Audience Venn Diagram">
  <p:cSld name="CUSTOM_10">
    <p:spTree>
      <p:nvGrpSpPr>
        <p:cNvPr id="123" name="Shape 123"/>
        <p:cNvGrpSpPr/>
        <p:nvPr/>
      </p:nvGrpSpPr>
      <p:grpSpPr>
        <a:xfrm>
          <a:off x="0" y="0"/>
          <a:ext cx="0" cy="0"/>
          <a:chOff x="0" y="0"/>
          <a:chExt cx="0" cy="0"/>
        </a:xfrm>
      </p:grpSpPr>
      <p:sp>
        <p:nvSpPr>
          <p:cNvPr id="124" name="Google Shape;124;p20"/>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5" name="Google Shape;125;p20"/>
          <p:cNvSpPr txBox="1"/>
          <p:nvPr>
            <p:ph idx="2" type="title"/>
          </p:nvPr>
        </p:nvSpPr>
        <p:spPr>
          <a:xfrm>
            <a:off x="956150" y="39420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1400"/>
              <a:buFont typeface="Albert Sans"/>
              <a:buNone/>
              <a:defRPr sz="1400">
                <a:latin typeface="Albert Sans"/>
                <a:ea typeface="Albert Sans"/>
                <a:cs typeface="Albert Sans"/>
                <a:sym typeface="Albert Sans"/>
              </a:defRPr>
            </a:lvl1pPr>
            <a:lvl2pPr lvl="1">
              <a:spcBef>
                <a:spcPts val="0"/>
              </a:spcBef>
              <a:spcAft>
                <a:spcPts val="0"/>
              </a:spcAft>
              <a:buClr>
                <a:schemeClr val="lt1"/>
              </a:buClr>
              <a:buSzPts val="1400"/>
              <a:buFont typeface="Albert Sans"/>
              <a:buNone/>
              <a:defRPr>
                <a:latin typeface="Albert Sans"/>
                <a:ea typeface="Albert Sans"/>
                <a:cs typeface="Albert Sans"/>
                <a:sym typeface="Albert Sans"/>
              </a:defRPr>
            </a:lvl2pPr>
            <a:lvl3pPr lvl="2">
              <a:spcBef>
                <a:spcPts val="0"/>
              </a:spcBef>
              <a:spcAft>
                <a:spcPts val="0"/>
              </a:spcAft>
              <a:buClr>
                <a:schemeClr val="lt1"/>
              </a:buClr>
              <a:buSzPts val="1400"/>
              <a:buFont typeface="Albert Sans"/>
              <a:buNone/>
              <a:defRPr>
                <a:latin typeface="Albert Sans"/>
                <a:ea typeface="Albert Sans"/>
                <a:cs typeface="Albert Sans"/>
                <a:sym typeface="Albert Sans"/>
              </a:defRPr>
            </a:lvl3pPr>
            <a:lvl4pPr lvl="3">
              <a:spcBef>
                <a:spcPts val="0"/>
              </a:spcBef>
              <a:spcAft>
                <a:spcPts val="0"/>
              </a:spcAft>
              <a:buClr>
                <a:schemeClr val="lt1"/>
              </a:buClr>
              <a:buSzPts val="1400"/>
              <a:buFont typeface="Albert Sans"/>
              <a:buNone/>
              <a:defRPr>
                <a:latin typeface="Albert Sans"/>
                <a:ea typeface="Albert Sans"/>
                <a:cs typeface="Albert Sans"/>
                <a:sym typeface="Albert Sans"/>
              </a:defRPr>
            </a:lvl4pPr>
            <a:lvl5pPr lvl="4">
              <a:spcBef>
                <a:spcPts val="0"/>
              </a:spcBef>
              <a:spcAft>
                <a:spcPts val="0"/>
              </a:spcAft>
              <a:buClr>
                <a:schemeClr val="lt1"/>
              </a:buClr>
              <a:buSzPts val="1400"/>
              <a:buFont typeface="Albert Sans"/>
              <a:buNone/>
              <a:defRPr>
                <a:latin typeface="Albert Sans"/>
                <a:ea typeface="Albert Sans"/>
                <a:cs typeface="Albert Sans"/>
                <a:sym typeface="Albert Sans"/>
              </a:defRPr>
            </a:lvl5pPr>
            <a:lvl6pPr lvl="5">
              <a:spcBef>
                <a:spcPts val="0"/>
              </a:spcBef>
              <a:spcAft>
                <a:spcPts val="0"/>
              </a:spcAft>
              <a:buClr>
                <a:schemeClr val="lt1"/>
              </a:buClr>
              <a:buSzPts val="1400"/>
              <a:buFont typeface="Albert Sans"/>
              <a:buNone/>
              <a:defRPr>
                <a:latin typeface="Albert Sans"/>
                <a:ea typeface="Albert Sans"/>
                <a:cs typeface="Albert Sans"/>
                <a:sym typeface="Albert Sans"/>
              </a:defRPr>
            </a:lvl6pPr>
            <a:lvl7pPr lvl="6">
              <a:spcBef>
                <a:spcPts val="0"/>
              </a:spcBef>
              <a:spcAft>
                <a:spcPts val="0"/>
              </a:spcAft>
              <a:buClr>
                <a:schemeClr val="lt1"/>
              </a:buClr>
              <a:buSzPts val="1400"/>
              <a:buFont typeface="Albert Sans"/>
              <a:buNone/>
              <a:defRPr>
                <a:latin typeface="Albert Sans"/>
                <a:ea typeface="Albert Sans"/>
                <a:cs typeface="Albert Sans"/>
                <a:sym typeface="Albert Sans"/>
              </a:defRPr>
            </a:lvl7pPr>
            <a:lvl8pPr lvl="7">
              <a:spcBef>
                <a:spcPts val="0"/>
              </a:spcBef>
              <a:spcAft>
                <a:spcPts val="0"/>
              </a:spcAft>
              <a:buClr>
                <a:schemeClr val="lt1"/>
              </a:buClr>
              <a:buSzPts val="1400"/>
              <a:buFont typeface="Albert Sans"/>
              <a:buNone/>
              <a:defRPr>
                <a:latin typeface="Albert Sans"/>
                <a:ea typeface="Albert Sans"/>
                <a:cs typeface="Albert Sans"/>
                <a:sym typeface="Albert Sans"/>
              </a:defRPr>
            </a:lvl8pPr>
            <a:lvl9pPr lvl="8">
              <a:spcBef>
                <a:spcPts val="0"/>
              </a:spcBef>
              <a:spcAft>
                <a:spcPts val="0"/>
              </a:spcAft>
              <a:buClr>
                <a:schemeClr val="lt1"/>
              </a:buClr>
              <a:buSzPts val="1400"/>
              <a:buFont typeface="Albert Sans"/>
              <a:buNone/>
              <a:defRPr>
                <a:latin typeface="Albert Sans"/>
                <a:ea typeface="Albert Sans"/>
                <a:cs typeface="Albert Sans"/>
                <a:sym typeface="Albert Sans"/>
              </a:defRPr>
            </a:lvl9pPr>
          </a:lstStyle>
          <a:p/>
        </p:txBody>
      </p:sp>
      <p:sp>
        <p:nvSpPr>
          <p:cNvPr id="126" name="Google Shape;126;p20"/>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List of 4" type="secHead">
  <p:cSld name="SECTION_HEADER">
    <p:spTree>
      <p:nvGrpSpPr>
        <p:cNvPr id="16" name="Shape 16"/>
        <p:cNvGrpSpPr/>
        <p:nvPr/>
      </p:nvGrpSpPr>
      <p:grpSpPr>
        <a:xfrm>
          <a:off x="0" y="0"/>
          <a:ext cx="0" cy="0"/>
          <a:chOff x="0" y="0"/>
          <a:chExt cx="0" cy="0"/>
        </a:xfrm>
      </p:grpSpPr>
      <p:sp>
        <p:nvSpPr>
          <p:cNvPr id="17" name="Google Shape;17;p3"/>
          <p:cNvSpPr txBox="1"/>
          <p:nvPr>
            <p:ph type="title"/>
          </p:nvPr>
        </p:nvSpPr>
        <p:spPr>
          <a:xfrm>
            <a:off x="948175" y="797675"/>
            <a:ext cx="2852100" cy="2654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4800"/>
              <a:buFont typeface="Albert Sans"/>
              <a:buNone/>
              <a:defRPr sz="4800">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3"/>
          <p:cNvSpPr txBox="1"/>
          <p:nvPr>
            <p:ph idx="2" type="title"/>
          </p:nvPr>
        </p:nvSpPr>
        <p:spPr>
          <a:xfrm>
            <a:off x="4469650" y="93645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9" name="Google Shape;19;p3"/>
          <p:cNvSpPr txBox="1"/>
          <p:nvPr>
            <p:ph idx="3" type="title"/>
          </p:nvPr>
        </p:nvSpPr>
        <p:spPr>
          <a:xfrm>
            <a:off x="4469650" y="175405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20" name="Google Shape;20;p3"/>
          <p:cNvSpPr txBox="1"/>
          <p:nvPr>
            <p:ph idx="4" type="title"/>
          </p:nvPr>
        </p:nvSpPr>
        <p:spPr>
          <a:xfrm>
            <a:off x="4469650" y="2574700"/>
            <a:ext cx="44403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21" name="Google Shape;21;p3"/>
          <p:cNvSpPr txBox="1"/>
          <p:nvPr>
            <p:ph idx="5" type="title"/>
          </p:nvPr>
        </p:nvSpPr>
        <p:spPr>
          <a:xfrm>
            <a:off x="4454025" y="3395350"/>
            <a:ext cx="4453200" cy="817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400"/>
              <a:buFont typeface="Nanum Myeongjo"/>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22" name="Google Shape;22;p3"/>
          <p:cNvSpPr/>
          <p:nvPr>
            <p:ph idx="6" type="pic"/>
          </p:nvPr>
        </p:nvSpPr>
        <p:spPr>
          <a:xfrm>
            <a:off x="8596800" y="223475"/>
            <a:ext cx="318600" cy="318600"/>
          </a:xfrm>
          <a:prstGeom prst="ellipse">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of 3 Concepts">
  <p:cSld name="CUSTOM_11">
    <p:bg>
      <p:bgPr>
        <a:solidFill>
          <a:schemeClr val="accent2"/>
        </a:solidFill>
      </p:bgPr>
    </p:bg>
    <p:spTree>
      <p:nvGrpSpPr>
        <p:cNvPr id="127" name="Shape 127"/>
        <p:cNvGrpSpPr/>
        <p:nvPr/>
      </p:nvGrpSpPr>
      <p:grpSpPr>
        <a:xfrm>
          <a:off x="0" y="0"/>
          <a:ext cx="0" cy="0"/>
          <a:chOff x="0" y="0"/>
          <a:chExt cx="0" cy="0"/>
        </a:xfrm>
      </p:grpSpPr>
      <p:sp>
        <p:nvSpPr>
          <p:cNvPr id="128" name="Google Shape;128;p21"/>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1"/>
          <p:cNvSpPr txBox="1"/>
          <p:nvPr>
            <p:ph type="title"/>
          </p:nvPr>
        </p:nvSpPr>
        <p:spPr>
          <a:xfrm>
            <a:off x="941780" y="715125"/>
            <a:ext cx="7860000" cy="8304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2pPr>
            <a:lvl3pPr lvl="2">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3pPr>
            <a:lvl4pPr lvl="3">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4pPr>
            <a:lvl5pPr lvl="4">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5pPr>
            <a:lvl6pPr lvl="5">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6pPr>
            <a:lvl7pPr lvl="6">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7pPr>
            <a:lvl8pPr lvl="7">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8pPr>
            <a:lvl9pPr lvl="8">
              <a:lnSpc>
                <a:spcPct val="90000"/>
              </a:lnSpc>
              <a:spcBef>
                <a:spcPts val="0"/>
              </a:spcBef>
              <a:spcAft>
                <a:spcPts val="0"/>
              </a:spcAft>
              <a:buClr>
                <a:schemeClr val="dk2"/>
              </a:buClr>
              <a:buSzPts val="1400"/>
              <a:buFont typeface="Albert Sans"/>
              <a:buNone/>
              <a:defRPr>
                <a:solidFill>
                  <a:schemeClr val="dk2"/>
                </a:solidFill>
                <a:latin typeface="Albert Sans"/>
                <a:ea typeface="Albert Sans"/>
                <a:cs typeface="Albert Sans"/>
                <a:sym typeface="Albert Sans"/>
              </a:defRPr>
            </a:lvl9pPr>
          </a:lstStyle>
          <a:p/>
        </p:txBody>
      </p:sp>
      <p:sp>
        <p:nvSpPr>
          <p:cNvPr id="130" name="Google Shape;130;p21"/>
          <p:cNvSpPr txBox="1"/>
          <p:nvPr>
            <p:ph idx="1" type="body"/>
          </p:nvPr>
        </p:nvSpPr>
        <p:spPr>
          <a:xfrm>
            <a:off x="1188971"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31" name="Google Shape;131;p21"/>
          <p:cNvSpPr txBox="1"/>
          <p:nvPr>
            <p:ph idx="2" type="body"/>
          </p:nvPr>
        </p:nvSpPr>
        <p:spPr>
          <a:xfrm>
            <a:off x="3628515"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32" name="Google Shape;132;p21"/>
          <p:cNvSpPr txBox="1"/>
          <p:nvPr>
            <p:ph idx="3" type="subTitle"/>
          </p:nvPr>
        </p:nvSpPr>
        <p:spPr>
          <a:xfrm>
            <a:off x="1078092"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33" name="Google Shape;133;p21"/>
          <p:cNvSpPr txBox="1"/>
          <p:nvPr>
            <p:ph idx="4" type="subTitle"/>
          </p:nvPr>
        </p:nvSpPr>
        <p:spPr>
          <a:xfrm>
            <a:off x="3524146"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34" name="Google Shape;134;p21"/>
          <p:cNvSpPr txBox="1"/>
          <p:nvPr>
            <p:ph idx="5" type="subTitle"/>
          </p:nvPr>
        </p:nvSpPr>
        <p:spPr>
          <a:xfrm>
            <a:off x="5970200" y="1852966"/>
            <a:ext cx="21255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35" name="Google Shape;135;p21"/>
          <p:cNvSpPr txBox="1"/>
          <p:nvPr>
            <p:ph idx="6" type="body"/>
          </p:nvPr>
        </p:nvSpPr>
        <p:spPr>
          <a:xfrm>
            <a:off x="6068972" y="2402817"/>
            <a:ext cx="1893300" cy="16854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36" name="Google Shape;136;p21"/>
          <p:cNvSpPr/>
          <p:nvPr>
            <p:ph idx="7" type="pic"/>
          </p:nvPr>
        </p:nvSpPr>
        <p:spPr>
          <a:xfrm>
            <a:off x="8596800" y="223475"/>
            <a:ext cx="318600" cy="318600"/>
          </a:xfrm>
          <a:prstGeom prst="ellipse">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of 6 Concepts">
  <p:cSld name="CUSTOM_11_1">
    <p:bg>
      <p:bgPr>
        <a:solidFill>
          <a:schemeClr val="accent2"/>
        </a:solidFill>
      </p:bgPr>
    </p:bg>
    <p:spTree>
      <p:nvGrpSpPr>
        <p:cNvPr id="137" name="Shape 137"/>
        <p:cNvGrpSpPr/>
        <p:nvPr/>
      </p:nvGrpSpPr>
      <p:grpSpPr>
        <a:xfrm>
          <a:off x="0" y="0"/>
          <a:ext cx="0" cy="0"/>
          <a:chOff x="0" y="0"/>
          <a:chExt cx="0" cy="0"/>
        </a:xfrm>
      </p:grpSpPr>
      <p:sp>
        <p:nvSpPr>
          <p:cNvPr id="138" name="Google Shape;138;p22"/>
          <p:cNvSpPr/>
          <p:nvPr/>
        </p:nvSpPr>
        <p:spPr>
          <a:xfrm>
            <a:off x="116350" y="93175"/>
            <a:ext cx="8904000" cy="4914900"/>
          </a:xfrm>
          <a:prstGeom prst="roundRect">
            <a:avLst>
              <a:gd fmla="val 261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2"/>
          <p:cNvSpPr txBox="1"/>
          <p:nvPr>
            <p:ph idx="1" type="subTitle"/>
          </p:nvPr>
        </p:nvSpPr>
        <p:spPr>
          <a:xfrm>
            <a:off x="1062065"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40" name="Google Shape;140;p22"/>
          <p:cNvSpPr txBox="1"/>
          <p:nvPr>
            <p:ph idx="2" type="subTitle"/>
          </p:nvPr>
        </p:nvSpPr>
        <p:spPr>
          <a:xfrm>
            <a:off x="3507690"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41" name="Google Shape;141;p22"/>
          <p:cNvSpPr txBox="1"/>
          <p:nvPr>
            <p:ph idx="3" type="subTitle"/>
          </p:nvPr>
        </p:nvSpPr>
        <p:spPr>
          <a:xfrm>
            <a:off x="5956640" y="917207"/>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42" name="Google Shape;142;p22"/>
          <p:cNvSpPr txBox="1"/>
          <p:nvPr>
            <p:ph idx="4" type="body"/>
          </p:nvPr>
        </p:nvSpPr>
        <p:spPr>
          <a:xfrm>
            <a:off x="1172475"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43" name="Google Shape;143;p22"/>
          <p:cNvSpPr txBox="1"/>
          <p:nvPr>
            <p:ph idx="5" type="body"/>
          </p:nvPr>
        </p:nvSpPr>
        <p:spPr>
          <a:xfrm>
            <a:off x="3618100"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44" name="Google Shape;144;p22"/>
          <p:cNvSpPr txBox="1"/>
          <p:nvPr>
            <p:ph idx="6" type="body"/>
          </p:nvPr>
        </p:nvSpPr>
        <p:spPr>
          <a:xfrm>
            <a:off x="6067050" y="1372575"/>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45" name="Google Shape;145;p22"/>
          <p:cNvSpPr txBox="1"/>
          <p:nvPr>
            <p:ph idx="7" type="subTitle"/>
          </p:nvPr>
        </p:nvSpPr>
        <p:spPr>
          <a:xfrm>
            <a:off x="5956640"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46" name="Google Shape;146;p22"/>
          <p:cNvSpPr txBox="1"/>
          <p:nvPr>
            <p:ph idx="8" type="body"/>
          </p:nvPr>
        </p:nvSpPr>
        <p:spPr>
          <a:xfrm>
            <a:off x="3618088"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47" name="Google Shape;147;p22"/>
          <p:cNvSpPr txBox="1"/>
          <p:nvPr>
            <p:ph idx="9" type="subTitle"/>
          </p:nvPr>
        </p:nvSpPr>
        <p:spPr>
          <a:xfrm>
            <a:off x="3508752"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48" name="Google Shape;148;p22"/>
          <p:cNvSpPr txBox="1"/>
          <p:nvPr>
            <p:ph idx="13" type="body"/>
          </p:nvPr>
        </p:nvSpPr>
        <p:spPr>
          <a:xfrm>
            <a:off x="1171275"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49" name="Google Shape;149;p22"/>
          <p:cNvSpPr txBox="1"/>
          <p:nvPr>
            <p:ph idx="14" type="subTitle"/>
          </p:nvPr>
        </p:nvSpPr>
        <p:spPr>
          <a:xfrm>
            <a:off x="1060865" y="2552219"/>
            <a:ext cx="2021100" cy="373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50" name="Google Shape;150;p22"/>
          <p:cNvSpPr txBox="1"/>
          <p:nvPr>
            <p:ph idx="15" type="body"/>
          </p:nvPr>
        </p:nvSpPr>
        <p:spPr>
          <a:xfrm>
            <a:off x="6067050" y="3007588"/>
            <a:ext cx="1913100" cy="8109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a:solidFill>
                  <a:schemeClr val="dk2"/>
                </a:solidFill>
              </a:defRPr>
            </a:lvl1pPr>
            <a:lvl2pPr indent="-292100" lvl="1" marL="914400">
              <a:spcBef>
                <a:spcPts val="0"/>
              </a:spcBef>
              <a:spcAft>
                <a:spcPts val="0"/>
              </a:spcAft>
              <a:buClr>
                <a:schemeClr val="dk2"/>
              </a:buClr>
              <a:buSzPts val="1000"/>
              <a:buFont typeface="Albert Sans"/>
              <a:buChar char="○"/>
              <a:defRPr sz="1000">
                <a:solidFill>
                  <a:schemeClr val="dk2"/>
                </a:solidFill>
              </a:defRPr>
            </a:lvl2pPr>
            <a:lvl3pPr indent="-292100" lvl="2" marL="1371600">
              <a:spcBef>
                <a:spcPts val="0"/>
              </a:spcBef>
              <a:spcAft>
                <a:spcPts val="0"/>
              </a:spcAft>
              <a:buClr>
                <a:schemeClr val="dk2"/>
              </a:buClr>
              <a:buSzPts val="1000"/>
              <a:buFont typeface="Albert Sans"/>
              <a:buChar char="■"/>
              <a:defRPr sz="1000">
                <a:solidFill>
                  <a:schemeClr val="dk2"/>
                </a:solidFill>
              </a:defRPr>
            </a:lvl3pPr>
            <a:lvl4pPr indent="-292100" lvl="3" marL="1828800">
              <a:spcBef>
                <a:spcPts val="0"/>
              </a:spcBef>
              <a:spcAft>
                <a:spcPts val="0"/>
              </a:spcAft>
              <a:buClr>
                <a:schemeClr val="dk2"/>
              </a:buClr>
              <a:buSzPts val="1000"/>
              <a:buFont typeface="Albert Sans"/>
              <a:buChar char="●"/>
              <a:defRPr sz="1000">
                <a:solidFill>
                  <a:schemeClr val="dk2"/>
                </a:solidFill>
              </a:defRPr>
            </a:lvl4pPr>
            <a:lvl5pPr indent="-292100" lvl="4" marL="2286000">
              <a:spcBef>
                <a:spcPts val="0"/>
              </a:spcBef>
              <a:spcAft>
                <a:spcPts val="0"/>
              </a:spcAft>
              <a:buClr>
                <a:schemeClr val="dk2"/>
              </a:buClr>
              <a:buSzPts val="1000"/>
              <a:buFont typeface="Albert Sans"/>
              <a:buChar char="○"/>
              <a:defRPr sz="1000">
                <a:solidFill>
                  <a:schemeClr val="dk2"/>
                </a:solidFill>
              </a:defRPr>
            </a:lvl5pPr>
            <a:lvl6pPr indent="-292100" lvl="5" marL="2743200">
              <a:spcBef>
                <a:spcPts val="0"/>
              </a:spcBef>
              <a:spcAft>
                <a:spcPts val="0"/>
              </a:spcAft>
              <a:buClr>
                <a:schemeClr val="dk2"/>
              </a:buClr>
              <a:buSzPts val="1000"/>
              <a:buFont typeface="Albert Sans"/>
              <a:buChar char="■"/>
              <a:defRPr sz="1000">
                <a:solidFill>
                  <a:schemeClr val="dk2"/>
                </a:solidFill>
              </a:defRPr>
            </a:lvl6pPr>
            <a:lvl7pPr indent="-292100" lvl="6" marL="3200400">
              <a:spcBef>
                <a:spcPts val="0"/>
              </a:spcBef>
              <a:spcAft>
                <a:spcPts val="0"/>
              </a:spcAft>
              <a:buClr>
                <a:schemeClr val="dk2"/>
              </a:buClr>
              <a:buSzPts val="1000"/>
              <a:buFont typeface="Albert Sans"/>
              <a:buChar char="●"/>
              <a:defRPr sz="1000">
                <a:solidFill>
                  <a:schemeClr val="dk2"/>
                </a:solidFill>
              </a:defRPr>
            </a:lvl7pPr>
            <a:lvl8pPr indent="-292100" lvl="7" marL="3657600">
              <a:spcBef>
                <a:spcPts val="0"/>
              </a:spcBef>
              <a:spcAft>
                <a:spcPts val="0"/>
              </a:spcAft>
              <a:buClr>
                <a:schemeClr val="dk2"/>
              </a:buClr>
              <a:buSzPts val="1000"/>
              <a:buFont typeface="Albert Sans"/>
              <a:buChar char="○"/>
              <a:defRPr sz="1000">
                <a:solidFill>
                  <a:schemeClr val="dk2"/>
                </a:solidFill>
              </a:defRPr>
            </a:lvl8pPr>
            <a:lvl9pPr indent="-292100" lvl="8" marL="4114800">
              <a:spcBef>
                <a:spcPts val="0"/>
              </a:spcBef>
              <a:spcAft>
                <a:spcPts val="0"/>
              </a:spcAft>
              <a:buClr>
                <a:schemeClr val="dk2"/>
              </a:buClr>
              <a:buSzPts val="1000"/>
              <a:buFont typeface="Albert Sans"/>
              <a:buChar char="■"/>
              <a:defRPr sz="1000">
                <a:solidFill>
                  <a:schemeClr val="dk2"/>
                </a:solidFill>
              </a:defRPr>
            </a:lvl9pPr>
          </a:lstStyle>
          <a:p/>
        </p:txBody>
      </p:sp>
      <p:sp>
        <p:nvSpPr>
          <p:cNvPr id="151" name="Google Shape;151;p22"/>
          <p:cNvSpPr txBox="1"/>
          <p:nvPr>
            <p:ph type="title"/>
          </p:nvPr>
        </p:nvSpPr>
        <p:spPr>
          <a:xfrm>
            <a:off x="956150" y="327150"/>
            <a:ext cx="35586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52" name="Google Shape;152;p22"/>
          <p:cNvSpPr/>
          <p:nvPr>
            <p:ph idx="16" type="pic"/>
          </p:nvPr>
        </p:nvSpPr>
        <p:spPr>
          <a:xfrm>
            <a:off x="8596800" y="223475"/>
            <a:ext cx="318600" cy="318600"/>
          </a:xfrm>
          <a:prstGeom prst="ellipse">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ize Graph">
  <p:cSld name="CUSTOM_12">
    <p:spTree>
      <p:nvGrpSpPr>
        <p:cNvPr id="153" name="Shape 153"/>
        <p:cNvGrpSpPr/>
        <p:nvPr/>
      </p:nvGrpSpPr>
      <p:grpSpPr>
        <a:xfrm>
          <a:off x="0" y="0"/>
          <a:ext cx="0" cy="0"/>
          <a:chOff x="0" y="0"/>
          <a:chExt cx="0" cy="0"/>
        </a:xfrm>
      </p:grpSpPr>
      <p:sp>
        <p:nvSpPr>
          <p:cNvPr id="154" name="Google Shape;154;p23"/>
          <p:cNvSpPr txBox="1"/>
          <p:nvPr>
            <p:ph idx="1" type="subTitle"/>
          </p:nvPr>
        </p:nvSpPr>
        <p:spPr>
          <a:xfrm>
            <a:off x="960850" y="3191652"/>
            <a:ext cx="40827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None/>
              <a:defRPr b="0"/>
            </a:lvl1pPr>
            <a:lvl2pPr lvl="1">
              <a:spcBef>
                <a:spcPts val="0"/>
              </a:spcBef>
              <a:spcAft>
                <a:spcPts val="0"/>
              </a:spcAft>
              <a:buClr>
                <a:schemeClr val="lt1"/>
              </a:buClr>
              <a:buSzPts val="1400"/>
              <a:buFont typeface="Albert Sans"/>
              <a:buNone/>
              <a:defRPr/>
            </a:lvl2pPr>
            <a:lvl3pPr lvl="2">
              <a:spcBef>
                <a:spcPts val="0"/>
              </a:spcBef>
              <a:spcAft>
                <a:spcPts val="0"/>
              </a:spcAft>
              <a:buClr>
                <a:schemeClr val="lt1"/>
              </a:buClr>
              <a:buSzPts val="1400"/>
              <a:buFont typeface="Albert Sans"/>
              <a:buNone/>
              <a:defRPr/>
            </a:lvl3pPr>
            <a:lvl4pPr lvl="3">
              <a:spcBef>
                <a:spcPts val="0"/>
              </a:spcBef>
              <a:spcAft>
                <a:spcPts val="0"/>
              </a:spcAft>
              <a:buClr>
                <a:schemeClr val="lt1"/>
              </a:buClr>
              <a:buSzPts val="1400"/>
              <a:buFont typeface="Albert Sans"/>
              <a:buNone/>
              <a:defRPr/>
            </a:lvl4pPr>
            <a:lvl5pPr lvl="4">
              <a:spcBef>
                <a:spcPts val="0"/>
              </a:spcBef>
              <a:spcAft>
                <a:spcPts val="0"/>
              </a:spcAft>
              <a:buClr>
                <a:schemeClr val="lt1"/>
              </a:buClr>
              <a:buSzPts val="1400"/>
              <a:buFont typeface="Albert Sans"/>
              <a:buNone/>
              <a:defRPr/>
            </a:lvl5pPr>
            <a:lvl6pPr lvl="5">
              <a:spcBef>
                <a:spcPts val="0"/>
              </a:spcBef>
              <a:spcAft>
                <a:spcPts val="0"/>
              </a:spcAft>
              <a:buClr>
                <a:schemeClr val="lt1"/>
              </a:buClr>
              <a:buSzPts val="1400"/>
              <a:buFont typeface="Albert Sans"/>
              <a:buNone/>
              <a:defRPr/>
            </a:lvl6pPr>
            <a:lvl7pPr lvl="6">
              <a:spcBef>
                <a:spcPts val="0"/>
              </a:spcBef>
              <a:spcAft>
                <a:spcPts val="0"/>
              </a:spcAft>
              <a:buClr>
                <a:schemeClr val="lt1"/>
              </a:buClr>
              <a:buSzPts val="1400"/>
              <a:buFont typeface="Albert Sans"/>
              <a:buNone/>
              <a:defRPr/>
            </a:lvl7pPr>
            <a:lvl8pPr lvl="7">
              <a:spcBef>
                <a:spcPts val="0"/>
              </a:spcBef>
              <a:spcAft>
                <a:spcPts val="0"/>
              </a:spcAft>
              <a:buClr>
                <a:schemeClr val="lt1"/>
              </a:buClr>
              <a:buSzPts val="1400"/>
              <a:buFont typeface="Albert Sans"/>
              <a:buNone/>
              <a:defRPr/>
            </a:lvl8pPr>
            <a:lvl9pPr lvl="8">
              <a:spcBef>
                <a:spcPts val="0"/>
              </a:spcBef>
              <a:spcAft>
                <a:spcPts val="0"/>
              </a:spcAft>
              <a:buClr>
                <a:schemeClr val="lt1"/>
              </a:buClr>
              <a:buSzPts val="1400"/>
              <a:buFont typeface="Albert Sans"/>
              <a:buNone/>
              <a:defRPr/>
            </a:lvl9pPr>
          </a:lstStyle>
          <a:p/>
        </p:txBody>
      </p:sp>
      <p:sp>
        <p:nvSpPr>
          <p:cNvPr id="155" name="Google Shape;155;p23"/>
          <p:cNvSpPr txBox="1"/>
          <p:nvPr>
            <p:ph type="title"/>
          </p:nvPr>
        </p:nvSpPr>
        <p:spPr>
          <a:xfrm>
            <a:off x="932850" y="730375"/>
            <a:ext cx="4082700" cy="2103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1pPr>
            <a:lvl2pPr lvl="1">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2pPr>
            <a:lvl3pPr lvl="2">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3pPr>
            <a:lvl4pPr lvl="3">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4pPr>
            <a:lvl5pPr lvl="4">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5pPr>
            <a:lvl6pPr lvl="5">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6pPr>
            <a:lvl7pPr lvl="6">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7pPr>
            <a:lvl8pPr lvl="7">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8pPr>
            <a:lvl9pPr lvl="8">
              <a:lnSpc>
                <a:spcPct val="80000"/>
              </a:lnSpc>
              <a:spcBef>
                <a:spcPts val="0"/>
              </a:spcBef>
              <a:spcAft>
                <a:spcPts val="0"/>
              </a:spcAft>
              <a:buClr>
                <a:schemeClr val="lt1"/>
              </a:buClr>
              <a:buSzPts val="6000"/>
              <a:buFont typeface="Albert Sans"/>
              <a:buNone/>
              <a:defRPr sz="6000">
                <a:latin typeface="Albert Sans"/>
                <a:ea typeface="Albert Sans"/>
                <a:cs typeface="Albert Sans"/>
                <a:sym typeface="Albert Sans"/>
              </a:defRPr>
            </a:lvl9pPr>
          </a:lstStyle>
          <a:p/>
        </p:txBody>
      </p:sp>
      <p:sp>
        <p:nvSpPr>
          <p:cNvPr id="156" name="Google Shape;156;p23"/>
          <p:cNvSpPr txBox="1"/>
          <p:nvPr>
            <p:ph idx="2"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7" name="Google Shape;157;p23"/>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r Graph">
  <p:cSld name="CUSTOM_13">
    <p:bg>
      <p:bgPr>
        <a:solidFill>
          <a:schemeClr val="accent2"/>
        </a:solidFill>
      </p:bgPr>
    </p:bg>
    <p:spTree>
      <p:nvGrpSpPr>
        <p:cNvPr id="158" name="Shape 158"/>
        <p:cNvGrpSpPr/>
        <p:nvPr/>
      </p:nvGrpSpPr>
      <p:grpSpPr>
        <a:xfrm>
          <a:off x="0" y="0"/>
          <a:ext cx="0" cy="0"/>
          <a:chOff x="0" y="0"/>
          <a:chExt cx="0" cy="0"/>
        </a:xfrm>
      </p:grpSpPr>
      <p:sp>
        <p:nvSpPr>
          <p:cNvPr id="159" name="Google Shape;159;p24"/>
          <p:cNvSpPr/>
          <p:nvPr/>
        </p:nvSpPr>
        <p:spPr>
          <a:xfrm>
            <a:off x="114300" y="114300"/>
            <a:ext cx="8915400" cy="4914900"/>
          </a:xfrm>
          <a:prstGeom prst="roundRect">
            <a:avLst>
              <a:gd fmla="val 330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4"/>
          <p:cNvSpPr txBox="1"/>
          <p:nvPr>
            <p:ph idx="1" type="subTitle"/>
          </p:nvPr>
        </p:nvSpPr>
        <p:spPr>
          <a:xfrm>
            <a:off x="5251039" y="2593520"/>
            <a:ext cx="25716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None/>
              <a:defRPr b="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161" name="Google Shape;161;p24"/>
          <p:cNvSpPr txBox="1"/>
          <p:nvPr>
            <p:ph idx="2" type="subTitle"/>
          </p:nvPr>
        </p:nvSpPr>
        <p:spPr>
          <a:xfrm>
            <a:off x="5233275" y="763675"/>
            <a:ext cx="3576600" cy="1339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62" name="Google Shape;162;p24"/>
          <p:cNvSpPr txBox="1"/>
          <p:nvPr>
            <p:ph type="title"/>
          </p:nvPr>
        </p:nvSpPr>
        <p:spPr>
          <a:xfrm>
            <a:off x="956150"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163" name="Google Shape;163;p24"/>
          <p:cNvSpPr txBox="1"/>
          <p:nvPr>
            <p:ph idx="3" type="title"/>
          </p:nvPr>
        </p:nvSpPr>
        <p:spPr>
          <a:xfrm>
            <a:off x="5251132" y="327150"/>
            <a:ext cx="35586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164" name="Google Shape;164;p24"/>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5" name="Google Shape;165;p24"/>
          <p:cNvSpPr/>
          <p:nvPr>
            <p:ph idx="5" type="pic"/>
          </p:nvPr>
        </p:nvSpPr>
        <p:spPr>
          <a:xfrm>
            <a:off x="8596800" y="223475"/>
            <a:ext cx="318600" cy="318600"/>
          </a:xfrm>
          <a:prstGeom prst="ellipse">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or Landscape">
  <p:cSld name="CUSTOM_14">
    <p:bg>
      <p:bgPr>
        <a:solidFill>
          <a:schemeClr val="lt1"/>
        </a:solidFill>
      </p:bgPr>
    </p:bg>
    <p:spTree>
      <p:nvGrpSpPr>
        <p:cNvPr id="166" name="Shape 166"/>
        <p:cNvGrpSpPr/>
        <p:nvPr/>
      </p:nvGrpSpPr>
      <p:grpSpPr>
        <a:xfrm>
          <a:off x="0" y="0"/>
          <a:ext cx="0" cy="0"/>
          <a:chOff x="0" y="0"/>
          <a:chExt cx="0" cy="0"/>
        </a:xfrm>
      </p:grpSpPr>
      <p:sp>
        <p:nvSpPr>
          <p:cNvPr id="167" name="Google Shape;167;p25"/>
          <p:cNvSpPr txBox="1"/>
          <p:nvPr>
            <p:ph idx="1" type="body"/>
          </p:nvPr>
        </p:nvSpPr>
        <p:spPr>
          <a:xfrm>
            <a:off x="6564350" y="577612"/>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68" name="Google Shape;168;p25"/>
          <p:cNvSpPr txBox="1"/>
          <p:nvPr>
            <p:ph idx="2" type="body"/>
          </p:nvPr>
        </p:nvSpPr>
        <p:spPr>
          <a:xfrm>
            <a:off x="6564350" y="1810914"/>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69" name="Google Shape;169;p25"/>
          <p:cNvSpPr txBox="1"/>
          <p:nvPr>
            <p:ph idx="3" type="body"/>
          </p:nvPr>
        </p:nvSpPr>
        <p:spPr>
          <a:xfrm>
            <a:off x="6564350" y="3038996"/>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70" name="Google Shape;170;p25"/>
          <p:cNvSpPr txBox="1"/>
          <p:nvPr>
            <p:ph type="title"/>
          </p:nvPr>
        </p:nvSpPr>
        <p:spPr>
          <a:xfrm>
            <a:off x="3706300" y="32715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71" name="Google Shape;171;p25"/>
          <p:cNvSpPr txBox="1"/>
          <p:nvPr>
            <p:ph idx="4" type="body"/>
          </p:nvPr>
        </p:nvSpPr>
        <p:spPr>
          <a:xfrm>
            <a:off x="3706300" y="577612"/>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72" name="Google Shape;172;p25"/>
          <p:cNvSpPr txBox="1"/>
          <p:nvPr>
            <p:ph idx="5"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73" name="Google Shape;173;p25"/>
          <p:cNvSpPr txBox="1"/>
          <p:nvPr>
            <p:ph idx="6" type="title"/>
          </p:nvPr>
        </p:nvSpPr>
        <p:spPr>
          <a:xfrm>
            <a:off x="956150" y="327150"/>
            <a:ext cx="2009100" cy="1325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Albert Sans"/>
              <a:buNone/>
              <a:defRPr b="1" sz="1400">
                <a:solidFill>
                  <a:schemeClr val="accent2"/>
                </a:solidFill>
                <a:latin typeface="Albert Sans"/>
                <a:ea typeface="Albert Sans"/>
                <a:cs typeface="Albert Sans"/>
                <a:sym typeface="Albert Sans"/>
              </a:defRPr>
            </a:lvl1pPr>
            <a:lvl2pPr lvl="1">
              <a:spcBef>
                <a:spcPts val="0"/>
              </a:spcBef>
              <a:spcAft>
                <a:spcPts val="0"/>
              </a:spcAft>
              <a:buClr>
                <a:schemeClr val="accent2"/>
              </a:buClr>
              <a:buSzPts val="1400"/>
              <a:buNone/>
              <a:defRPr>
                <a:solidFill>
                  <a:schemeClr val="accent2"/>
                </a:solidFill>
              </a:defRPr>
            </a:lvl2pPr>
            <a:lvl3pPr lvl="2">
              <a:spcBef>
                <a:spcPts val="0"/>
              </a:spcBef>
              <a:spcAft>
                <a:spcPts val="0"/>
              </a:spcAft>
              <a:buClr>
                <a:schemeClr val="accent2"/>
              </a:buClr>
              <a:buSzPts val="1400"/>
              <a:buNone/>
              <a:defRPr>
                <a:solidFill>
                  <a:schemeClr val="accent2"/>
                </a:solidFill>
              </a:defRPr>
            </a:lvl3pPr>
            <a:lvl4pPr lvl="3">
              <a:spcBef>
                <a:spcPts val="0"/>
              </a:spcBef>
              <a:spcAft>
                <a:spcPts val="0"/>
              </a:spcAft>
              <a:buClr>
                <a:schemeClr val="accent2"/>
              </a:buClr>
              <a:buSzPts val="1400"/>
              <a:buNone/>
              <a:defRPr>
                <a:solidFill>
                  <a:schemeClr val="accent2"/>
                </a:solidFill>
              </a:defRPr>
            </a:lvl4pPr>
            <a:lvl5pPr lvl="4">
              <a:spcBef>
                <a:spcPts val="0"/>
              </a:spcBef>
              <a:spcAft>
                <a:spcPts val="0"/>
              </a:spcAft>
              <a:buClr>
                <a:schemeClr val="accent2"/>
              </a:buClr>
              <a:buSzPts val="1400"/>
              <a:buNone/>
              <a:defRPr>
                <a:solidFill>
                  <a:schemeClr val="accent2"/>
                </a:solidFill>
              </a:defRPr>
            </a:lvl5pPr>
            <a:lvl6pPr lvl="5">
              <a:spcBef>
                <a:spcPts val="0"/>
              </a:spcBef>
              <a:spcAft>
                <a:spcPts val="0"/>
              </a:spcAft>
              <a:buClr>
                <a:schemeClr val="accent2"/>
              </a:buClr>
              <a:buSzPts val="1400"/>
              <a:buNone/>
              <a:defRPr>
                <a:solidFill>
                  <a:schemeClr val="accent2"/>
                </a:solidFill>
              </a:defRPr>
            </a:lvl6pPr>
            <a:lvl7pPr lvl="6">
              <a:spcBef>
                <a:spcPts val="0"/>
              </a:spcBef>
              <a:spcAft>
                <a:spcPts val="0"/>
              </a:spcAft>
              <a:buClr>
                <a:schemeClr val="accent2"/>
              </a:buClr>
              <a:buSzPts val="1400"/>
              <a:buNone/>
              <a:defRPr>
                <a:solidFill>
                  <a:schemeClr val="accent2"/>
                </a:solidFill>
              </a:defRPr>
            </a:lvl7pPr>
            <a:lvl8pPr lvl="7">
              <a:spcBef>
                <a:spcPts val="0"/>
              </a:spcBef>
              <a:spcAft>
                <a:spcPts val="0"/>
              </a:spcAft>
              <a:buClr>
                <a:schemeClr val="accent2"/>
              </a:buClr>
              <a:buSzPts val="1400"/>
              <a:buNone/>
              <a:defRPr>
                <a:solidFill>
                  <a:schemeClr val="accent2"/>
                </a:solidFill>
              </a:defRPr>
            </a:lvl8pPr>
            <a:lvl9pPr lvl="8">
              <a:spcBef>
                <a:spcPts val="0"/>
              </a:spcBef>
              <a:spcAft>
                <a:spcPts val="0"/>
              </a:spcAft>
              <a:buClr>
                <a:schemeClr val="accent2"/>
              </a:buClr>
              <a:buSzPts val="1400"/>
              <a:buNone/>
              <a:defRPr>
                <a:solidFill>
                  <a:schemeClr val="accent2"/>
                </a:solidFill>
              </a:defRPr>
            </a:lvl9pPr>
          </a:lstStyle>
          <a:p/>
        </p:txBody>
      </p:sp>
      <p:sp>
        <p:nvSpPr>
          <p:cNvPr id="174" name="Google Shape;174;p25"/>
          <p:cNvSpPr/>
          <p:nvPr>
            <p:ph idx="7" type="pic"/>
          </p:nvPr>
        </p:nvSpPr>
        <p:spPr>
          <a:xfrm>
            <a:off x="3205625" y="423875"/>
            <a:ext cx="422400" cy="422400"/>
          </a:xfrm>
          <a:prstGeom prst="ellipse">
            <a:avLst/>
          </a:prstGeom>
          <a:noFill/>
          <a:ln>
            <a:noFill/>
          </a:ln>
        </p:spPr>
      </p:sp>
      <p:sp>
        <p:nvSpPr>
          <p:cNvPr id="175" name="Google Shape;175;p25"/>
          <p:cNvSpPr/>
          <p:nvPr>
            <p:ph idx="8" type="pic"/>
          </p:nvPr>
        </p:nvSpPr>
        <p:spPr>
          <a:xfrm>
            <a:off x="6063675" y="423875"/>
            <a:ext cx="422400" cy="422400"/>
          </a:xfrm>
          <a:prstGeom prst="ellipse">
            <a:avLst/>
          </a:prstGeom>
          <a:noFill/>
          <a:ln>
            <a:noFill/>
          </a:ln>
        </p:spPr>
      </p:sp>
      <p:sp>
        <p:nvSpPr>
          <p:cNvPr id="176" name="Google Shape;176;p25"/>
          <p:cNvSpPr/>
          <p:nvPr>
            <p:ph idx="9" type="pic"/>
          </p:nvPr>
        </p:nvSpPr>
        <p:spPr>
          <a:xfrm>
            <a:off x="3205625" y="1653438"/>
            <a:ext cx="422400" cy="422400"/>
          </a:xfrm>
          <a:prstGeom prst="ellipse">
            <a:avLst/>
          </a:prstGeom>
          <a:noFill/>
          <a:ln>
            <a:noFill/>
          </a:ln>
        </p:spPr>
      </p:sp>
      <p:sp>
        <p:nvSpPr>
          <p:cNvPr id="177" name="Google Shape;177;p25"/>
          <p:cNvSpPr/>
          <p:nvPr>
            <p:ph idx="13" type="pic"/>
          </p:nvPr>
        </p:nvSpPr>
        <p:spPr>
          <a:xfrm>
            <a:off x="6063675" y="1653438"/>
            <a:ext cx="422400" cy="422400"/>
          </a:xfrm>
          <a:prstGeom prst="ellipse">
            <a:avLst/>
          </a:prstGeom>
          <a:noFill/>
          <a:ln>
            <a:noFill/>
          </a:ln>
        </p:spPr>
      </p:sp>
      <p:sp>
        <p:nvSpPr>
          <p:cNvPr id="178" name="Google Shape;178;p25"/>
          <p:cNvSpPr/>
          <p:nvPr>
            <p:ph idx="14" type="pic"/>
          </p:nvPr>
        </p:nvSpPr>
        <p:spPr>
          <a:xfrm>
            <a:off x="3205625" y="2881163"/>
            <a:ext cx="422400" cy="422400"/>
          </a:xfrm>
          <a:prstGeom prst="ellipse">
            <a:avLst/>
          </a:prstGeom>
          <a:noFill/>
          <a:ln>
            <a:noFill/>
          </a:ln>
        </p:spPr>
      </p:sp>
      <p:sp>
        <p:nvSpPr>
          <p:cNvPr id="179" name="Google Shape;179;p25"/>
          <p:cNvSpPr/>
          <p:nvPr>
            <p:ph idx="15" type="pic"/>
          </p:nvPr>
        </p:nvSpPr>
        <p:spPr>
          <a:xfrm>
            <a:off x="6063675" y="2881163"/>
            <a:ext cx="422400" cy="422400"/>
          </a:xfrm>
          <a:prstGeom prst="ellipse">
            <a:avLst/>
          </a:prstGeom>
          <a:noFill/>
          <a:ln>
            <a:noFill/>
          </a:ln>
        </p:spPr>
      </p:sp>
      <p:sp>
        <p:nvSpPr>
          <p:cNvPr id="180" name="Google Shape;180;p25"/>
          <p:cNvSpPr txBox="1"/>
          <p:nvPr>
            <p:ph idx="16" type="title"/>
          </p:nvPr>
        </p:nvSpPr>
        <p:spPr>
          <a:xfrm>
            <a:off x="6564350" y="32715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81" name="Google Shape;181;p25"/>
          <p:cNvSpPr txBox="1"/>
          <p:nvPr>
            <p:ph idx="17" type="title"/>
          </p:nvPr>
        </p:nvSpPr>
        <p:spPr>
          <a:xfrm>
            <a:off x="3706300" y="1554125"/>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82" name="Google Shape;182;p25"/>
          <p:cNvSpPr txBox="1"/>
          <p:nvPr>
            <p:ph idx="18" type="title"/>
          </p:nvPr>
        </p:nvSpPr>
        <p:spPr>
          <a:xfrm>
            <a:off x="6564350" y="1554125"/>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83" name="Google Shape;183;p25"/>
          <p:cNvSpPr txBox="1"/>
          <p:nvPr>
            <p:ph idx="19" type="title"/>
          </p:nvPr>
        </p:nvSpPr>
        <p:spPr>
          <a:xfrm>
            <a:off x="3706300" y="278110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84" name="Google Shape;184;p25"/>
          <p:cNvSpPr txBox="1"/>
          <p:nvPr>
            <p:ph idx="20" type="title"/>
          </p:nvPr>
        </p:nvSpPr>
        <p:spPr>
          <a:xfrm>
            <a:off x="6564350" y="2781100"/>
            <a:ext cx="2009100" cy="422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185" name="Google Shape;185;p25"/>
          <p:cNvSpPr txBox="1"/>
          <p:nvPr>
            <p:ph idx="21" type="body"/>
          </p:nvPr>
        </p:nvSpPr>
        <p:spPr>
          <a:xfrm>
            <a:off x="3706300" y="1810914"/>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86" name="Google Shape;186;p25"/>
          <p:cNvSpPr txBox="1"/>
          <p:nvPr>
            <p:ph idx="22" type="body"/>
          </p:nvPr>
        </p:nvSpPr>
        <p:spPr>
          <a:xfrm>
            <a:off x="3706300" y="3038996"/>
            <a:ext cx="2237400" cy="64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dk2"/>
              </a:buClr>
              <a:buSzPts val="1000"/>
              <a:buFont typeface="Albert Sans"/>
              <a:buChar char="●"/>
              <a:defRPr sz="1000" u="none">
                <a:solidFill>
                  <a:schemeClr val="dk2"/>
                </a:solidFill>
              </a:defRPr>
            </a:lvl1pPr>
            <a:lvl2pPr indent="-292100" lvl="1" marL="914400">
              <a:spcBef>
                <a:spcPts val="0"/>
              </a:spcBef>
              <a:spcAft>
                <a:spcPts val="0"/>
              </a:spcAft>
              <a:buClr>
                <a:schemeClr val="dk2"/>
              </a:buClr>
              <a:buSzPts val="1000"/>
              <a:buFont typeface="Albert Sans"/>
              <a:buChar char="○"/>
              <a:defRPr sz="1000" u="none">
                <a:solidFill>
                  <a:schemeClr val="dk2"/>
                </a:solidFill>
              </a:defRPr>
            </a:lvl2pPr>
            <a:lvl3pPr indent="-292100" lvl="2" marL="1371600">
              <a:spcBef>
                <a:spcPts val="0"/>
              </a:spcBef>
              <a:spcAft>
                <a:spcPts val="0"/>
              </a:spcAft>
              <a:buClr>
                <a:schemeClr val="dk2"/>
              </a:buClr>
              <a:buSzPts val="1000"/>
              <a:buFont typeface="Albert Sans"/>
              <a:buChar char="■"/>
              <a:defRPr sz="1000" u="none">
                <a:solidFill>
                  <a:schemeClr val="dk2"/>
                </a:solidFill>
              </a:defRPr>
            </a:lvl3pPr>
            <a:lvl4pPr indent="-292100" lvl="3" marL="1828800">
              <a:spcBef>
                <a:spcPts val="0"/>
              </a:spcBef>
              <a:spcAft>
                <a:spcPts val="0"/>
              </a:spcAft>
              <a:buClr>
                <a:schemeClr val="dk2"/>
              </a:buClr>
              <a:buSzPts val="1000"/>
              <a:buFont typeface="Albert Sans"/>
              <a:buChar char="●"/>
              <a:defRPr sz="1000" u="none">
                <a:solidFill>
                  <a:schemeClr val="dk2"/>
                </a:solidFill>
              </a:defRPr>
            </a:lvl4pPr>
            <a:lvl5pPr indent="-292100" lvl="4" marL="2286000">
              <a:spcBef>
                <a:spcPts val="0"/>
              </a:spcBef>
              <a:spcAft>
                <a:spcPts val="0"/>
              </a:spcAft>
              <a:buClr>
                <a:schemeClr val="dk2"/>
              </a:buClr>
              <a:buSzPts val="1000"/>
              <a:buFont typeface="Albert Sans"/>
              <a:buChar char="○"/>
              <a:defRPr sz="1000" u="none">
                <a:solidFill>
                  <a:schemeClr val="dk2"/>
                </a:solidFill>
              </a:defRPr>
            </a:lvl5pPr>
            <a:lvl6pPr indent="-292100" lvl="5" marL="2743200">
              <a:spcBef>
                <a:spcPts val="0"/>
              </a:spcBef>
              <a:spcAft>
                <a:spcPts val="0"/>
              </a:spcAft>
              <a:buClr>
                <a:schemeClr val="dk2"/>
              </a:buClr>
              <a:buSzPts val="1000"/>
              <a:buFont typeface="Albert Sans"/>
              <a:buChar char="■"/>
              <a:defRPr sz="1000" u="none">
                <a:solidFill>
                  <a:schemeClr val="dk2"/>
                </a:solidFill>
              </a:defRPr>
            </a:lvl6pPr>
            <a:lvl7pPr indent="-292100" lvl="6" marL="3200400">
              <a:spcBef>
                <a:spcPts val="0"/>
              </a:spcBef>
              <a:spcAft>
                <a:spcPts val="0"/>
              </a:spcAft>
              <a:buClr>
                <a:schemeClr val="dk2"/>
              </a:buClr>
              <a:buSzPts val="1000"/>
              <a:buFont typeface="Albert Sans"/>
              <a:buChar char="●"/>
              <a:defRPr sz="1000" u="none">
                <a:solidFill>
                  <a:schemeClr val="dk2"/>
                </a:solidFill>
              </a:defRPr>
            </a:lvl7pPr>
            <a:lvl8pPr indent="-292100" lvl="7" marL="3657600">
              <a:spcBef>
                <a:spcPts val="0"/>
              </a:spcBef>
              <a:spcAft>
                <a:spcPts val="0"/>
              </a:spcAft>
              <a:buClr>
                <a:schemeClr val="dk2"/>
              </a:buClr>
              <a:buSzPts val="1000"/>
              <a:buFont typeface="Albert Sans"/>
              <a:buChar char="○"/>
              <a:defRPr sz="1000" u="none">
                <a:solidFill>
                  <a:schemeClr val="dk2"/>
                </a:solidFill>
              </a:defRPr>
            </a:lvl8pPr>
            <a:lvl9pPr indent="-292100" lvl="8" marL="4114800">
              <a:spcBef>
                <a:spcPts val="0"/>
              </a:spcBef>
              <a:spcAft>
                <a:spcPts val="0"/>
              </a:spcAft>
              <a:buClr>
                <a:schemeClr val="dk2"/>
              </a:buClr>
              <a:buSzPts val="1000"/>
              <a:buFont typeface="Albert Sans"/>
              <a:buChar char="■"/>
              <a:defRPr sz="1000" u="none">
                <a:solidFill>
                  <a:schemeClr val="dk2"/>
                </a:solidFill>
              </a:defRPr>
            </a:lvl9pPr>
          </a:lstStyle>
          <a:p/>
        </p:txBody>
      </p:sp>
      <p:sp>
        <p:nvSpPr>
          <p:cNvPr id="187" name="Google Shape;187;p25"/>
          <p:cNvSpPr/>
          <p:nvPr>
            <p:ph idx="23" type="pic"/>
          </p:nvPr>
        </p:nvSpPr>
        <p:spPr>
          <a:xfrm>
            <a:off x="8596800" y="223475"/>
            <a:ext cx="318600" cy="318600"/>
          </a:xfrm>
          <a:prstGeom prst="ellipse">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Content">
  <p:cSld name="CUSTOM_15">
    <p:bg>
      <p:bgPr>
        <a:solidFill>
          <a:schemeClr val="lt1"/>
        </a:solidFill>
      </p:bgPr>
    </p:bg>
    <p:spTree>
      <p:nvGrpSpPr>
        <p:cNvPr id="188" name="Shape 188"/>
        <p:cNvGrpSpPr/>
        <p:nvPr/>
      </p:nvGrpSpPr>
      <p:grpSpPr>
        <a:xfrm>
          <a:off x="0" y="0"/>
          <a:ext cx="0" cy="0"/>
          <a:chOff x="0" y="0"/>
          <a:chExt cx="0" cy="0"/>
        </a:xfrm>
      </p:grpSpPr>
      <p:sp>
        <p:nvSpPr>
          <p:cNvPr id="189" name="Google Shape;189;p26"/>
          <p:cNvSpPr/>
          <p:nvPr/>
        </p:nvSpPr>
        <p:spPr>
          <a:xfrm rot="5400000">
            <a:off x="4342200" y="341250"/>
            <a:ext cx="4914900" cy="4460100"/>
          </a:xfrm>
          <a:prstGeom prst="round2SameRect">
            <a:avLst>
              <a:gd fmla="val 3491"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6"/>
          <p:cNvSpPr txBox="1"/>
          <p:nvPr>
            <p:ph type="title"/>
          </p:nvPr>
        </p:nvSpPr>
        <p:spPr>
          <a:xfrm>
            <a:off x="932850" y="730375"/>
            <a:ext cx="3280800" cy="21033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1pPr>
            <a:lvl2pPr lvl="1">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2pPr>
            <a:lvl3pPr lvl="2">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3pPr>
            <a:lvl4pPr lvl="3">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4pPr>
            <a:lvl5pPr lvl="4">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5pPr>
            <a:lvl6pPr lvl="5">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6pPr>
            <a:lvl7pPr lvl="6">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7pPr>
            <a:lvl8pPr lvl="7">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8pPr>
            <a:lvl9pPr lvl="8">
              <a:lnSpc>
                <a:spcPct val="80000"/>
              </a:lnSpc>
              <a:spcBef>
                <a:spcPts val="0"/>
              </a:spcBef>
              <a:spcAft>
                <a:spcPts val="0"/>
              </a:spcAft>
              <a:buClr>
                <a:schemeClr val="dk2"/>
              </a:buClr>
              <a:buSzPts val="6000"/>
              <a:buFont typeface="Albert Sans"/>
              <a:buNone/>
              <a:defRPr sz="6000">
                <a:solidFill>
                  <a:schemeClr val="dk2"/>
                </a:solidFill>
                <a:latin typeface="Albert Sans"/>
                <a:ea typeface="Albert Sans"/>
                <a:cs typeface="Albert Sans"/>
                <a:sym typeface="Albert Sans"/>
              </a:defRPr>
            </a:lvl9pPr>
          </a:lstStyle>
          <a:p/>
        </p:txBody>
      </p:sp>
      <p:sp>
        <p:nvSpPr>
          <p:cNvPr id="191" name="Google Shape;191;p26"/>
          <p:cNvSpPr txBox="1"/>
          <p:nvPr>
            <p:ph idx="1" type="subTitle"/>
          </p:nvPr>
        </p:nvSpPr>
        <p:spPr>
          <a:xfrm>
            <a:off x="5233275" y="763675"/>
            <a:ext cx="35037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2" name="Google Shape;192;p26"/>
          <p:cNvSpPr txBox="1"/>
          <p:nvPr>
            <p:ph idx="2" type="subTitle"/>
          </p:nvPr>
        </p:nvSpPr>
        <p:spPr>
          <a:xfrm>
            <a:off x="955350" y="2928709"/>
            <a:ext cx="2844900" cy="1568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None/>
              <a:defRPr b="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193" name="Google Shape;193;p2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4" name="Google Shape;194;p26"/>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Phone + Desktop">
  <p:cSld name="CUSTOM_16">
    <p:bg>
      <p:bgPr>
        <a:solidFill>
          <a:schemeClr val="lt1"/>
        </a:solidFill>
      </p:bgPr>
    </p:bg>
    <p:spTree>
      <p:nvGrpSpPr>
        <p:cNvPr id="195" name="Shape 195"/>
        <p:cNvGrpSpPr/>
        <p:nvPr/>
      </p:nvGrpSpPr>
      <p:grpSpPr>
        <a:xfrm>
          <a:off x="0" y="0"/>
          <a:ext cx="0" cy="0"/>
          <a:chOff x="0" y="0"/>
          <a:chExt cx="0" cy="0"/>
        </a:xfrm>
      </p:grpSpPr>
      <p:sp>
        <p:nvSpPr>
          <p:cNvPr id="196" name="Google Shape;196;p27"/>
          <p:cNvSpPr/>
          <p:nvPr/>
        </p:nvSpPr>
        <p:spPr>
          <a:xfrm rot="5400000">
            <a:off x="3618000" y="-382950"/>
            <a:ext cx="4914900" cy="5908500"/>
          </a:xfrm>
          <a:prstGeom prst="round2SameRect">
            <a:avLst>
              <a:gd fmla="val 3196"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7"/>
          <p:cNvSpPr/>
          <p:nvPr>
            <p:ph idx="2" type="pic"/>
          </p:nvPr>
        </p:nvSpPr>
        <p:spPr>
          <a:xfrm>
            <a:off x="3768625" y="934850"/>
            <a:ext cx="4630500" cy="2606700"/>
          </a:xfrm>
          <a:prstGeom prst="roundRect">
            <a:avLst>
              <a:gd fmla="val 1120" name="adj"/>
            </a:avLst>
          </a:prstGeom>
          <a:noFill/>
          <a:ln cap="flat" cmpd="sng" w="76200">
            <a:solidFill>
              <a:schemeClr val="dk2"/>
            </a:solidFill>
            <a:prstDash val="solid"/>
            <a:round/>
            <a:headEnd len="sm" w="sm" type="none"/>
            <a:tailEnd len="sm" w="sm" type="none"/>
          </a:ln>
        </p:spPr>
      </p:sp>
      <p:sp>
        <p:nvSpPr>
          <p:cNvPr id="198" name="Google Shape;198;p27"/>
          <p:cNvSpPr/>
          <p:nvPr>
            <p:ph idx="3"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199" name="Google Shape;199;p27"/>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0" name="Google Shape;200;p27"/>
          <p:cNvSpPr/>
          <p:nvPr>
            <p:ph idx="4" type="pic"/>
          </p:nvPr>
        </p:nvSpPr>
        <p:spPr>
          <a:xfrm>
            <a:off x="8596800" y="223475"/>
            <a:ext cx="318600" cy="318600"/>
          </a:xfrm>
          <a:prstGeom prst="ellipse">
            <a:avLst/>
          </a:prstGeom>
          <a:no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Desktop">
  <p:cSld name="CUSTOM_16_2">
    <p:bg>
      <p:bgPr>
        <a:solidFill>
          <a:schemeClr val="lt1"/>
        </a:solidFill>
      </p:bgPr>
    </p:bg>
    <p:spTree>
      <p:nvGrpSpPr>
        <p:cNvPr id="201" name="Shape 201"/>
        <p:cNvGrpSpPr/>
        <p:nvPr/>
      </p:nvGrpSpPr>
      <p:grpSpPr>
        <a:xfrm>
          <a:off x="0" y="0"/>
          <a:ext cx="0" cy="0"/>
          <a:chOff x="0" y="0"/>
          <a:chExt cx="0" cy="0"/>
        </a:xfrm>
      </p:grpSpPr>
      <p:sp>
        <p:nvSpPr>
          <p:cNvPr id="202" name="Google Shape;202;p28"/>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8"/>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8"/>
          <p:cNvSpPr/>
          <p:nvPr>
            <p:ph idx="2" type="pic"/>
          </p:nvPr>
        </p:nvSpPr>
        <p:spPr>
          <a:xfrm>
            <a:off x="8596800" y="223475"/>
            <a:ext cx="318600" cy="318600"/>
          </a:xfrm>
          <a:prstGeom prst="ellipse">
            <a:avLst/>
          </a:prstGeom>
          <a:noFill/>
          <a:ln>
            <a:noFill/>
          </a:ln>
        </p:spPr>
      </p:sp>
      <p:sp>
        <p:nvSpPr>
          <p:cNvPr id="205" name="Google Shape;205;p28"/>
          <p:cNvSpPr/>
          <p:nvPr>
            <p:ph idx="3" type="pic"/>
          </p:nvPr>
        </p:nvSpPr>
        <p:spPr>
          <a:xfrm>
            <a:off x="1931050" y="789375"/>
            <a:ext cx="5281800" cy="2973300"/>
          </a:xfrm>
          <a:prstGeom prst="roundRect">
            <a:avLst>
              <a:gd fmla="val 1120"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3 Phone">
  <p:cSld name="CUSTOM_16_1">
    <p:bg>
      <p:bgPr>
        <a:solidFill>
          <a:schemeClr val="lt1"/>
        </a:solidFill>
      </p:bgPr>
    </p:bg>
    <p:spTree>
      <p:nvGrpSpPr>
        <p:cNvPr id="206" name="Shape 206"/>
        <p:cNvGrpSpPr/>
        <p:nvPr/>
      </p:nvGrpSpPr>
      <p:grpSpPr>
        <a:xfrm>
          <a:off x="0" y="0"/>
          <a:ext cx="0" cy="0"/>
          <a:chOff x="0" y="0"/>
          <a:chExt cx="0" cy="0"/>
        </a:xfrm>
      </p:grpSpPr>
      <p:sp>
        <p:nvSpPr>
          <p:cNvPr id="207" name="Google Shape;207;p29"/>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9"/>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9"/>
          <p:cNvSpPr/>
          <p:nvPr>
            <p:ph idx="2"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210" name="Google Shape;210;p29"/>
          <p:cNvSpPr/>
          <p:nvPr>
            <p:ph idx="3" type="pic"/>
          </p:nvPr>
        </p:nvSpPr>
        <p:spPr>
          <a:xfrm>
            <a:off x="8596800" y="223475"/>
            <a:ext cx="318600" cy="318600"/>
          </a:xfrm>
          <a:prstGeom prst="ellipse">
            <a:avLst/>
          </a:prstGeom>
          <a:noFill/>
          <a:ln>
            <a:noFill/>
          </a:ln>
        </p:spPr>
      </p:sp>
      <p:sp>
        <p:nvSpPr>
          <p:cNvPr id="211" name="Google Shape;211;p29"/>
          <p:cNvSpPr/>
          <p:nvPr>
            <p:ph idx="4" type="pic"/>
          </p:nvPr>
        </p:nvSpPr>
        <p:spPr>
          <a:xfrm>
            <a:off x="376500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212" name="Google Shape;212;p29"/>
          <p:cNvSpPr/>
          <p:nvPr>
            <p:ph idx="5" type="pic"/>
          </p:nvPr>
        </p:nvSpPr>
        <p:spPr>
          <a:xfrm>
            <a:off x="67171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 Tablet">
  <p:cSld name="CUSTOM_16_2_1">
    <p:bg>
      <p:bgPr>
        <a:solidFill>
          <a:schemeClr val="lt1"/>
        </a:solidFill>
      </p:bgPr>
    </p:bg>
    <p:spTree>
      <p:nvGrpSpPr>
        <p:cNvPr id="213" name="Shape 213"/>
        <p:cNvGrpSpPr/>
        <p:nvPr/>
      </p:nvGrpSpPr>
      <p:grpSpPr>
        <a:xfrm>
          <a:off x="0" y="0"/>
          <a:ext cx="0" cy="0"/>
          <a:chOff x="0" y="0"/>
          <a:chExt cx="0" cy="0"/>
        </a:xfrm>
      </p:grpSpPr>
      <p:sp>
        <p:nvSpPr>
          <p:cNvPr id="214" name="Google Shape;214;p30"/>
          <p:cNvSpPr/>
          <p:nvPr/>
        </p:nvSpPr>
        <p:spPr>
          <a:xfrm rot="5400000">
            <a:off x="3618000" y="-382950"/>
            <a:ext cx="4914900" cy="5908500"/>
          </a:xfrm>
          <a:prstGeom prst="round2SameRect">
            <a:avLst>
              <a:gd fmla="val 319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0"/>
          <p:cNvSpPr/>
          <p:nvPr/>
        </p:nvSpPr>
        <p:spPr>
          <a:xfrm rot="-5400000">
            <a:off x="-837600" y="1065750"/>
            <a:ext cx="4914900" cy="3011100"/>
          </a:xfrm>
          <a:prstGeom prst="round2SameRect">
            <a:avLst>
              <a:gd fmla="val 5256" name="adj1"/>
              <a:gd fmla="val 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0"/>
          <p:cNvSpPr/>
          <p:nvPr>
            <p:ph idx="2" type="pic"/>
          </p:nvPr>
        </p:nvSpPr>
        <p:spPr>
          <a:xfrm>
            <a:off x="8596800" y="223475"/>
            <a:ext cx="318600" cy="318600"/>
          </a:xfrm>
          <a:prstGeom prst="ellipse">
            <a:avLst/>
          </a:prstGeom>
          <a:noFill/>
          <a:ln>
            <a:noFill/>
          </a:ln>
        </p:spPr>
      </p:sp>
      <p:sp>
        <p:nvSpPr>
          <p:cNvPr id="217" name="Google Shape;217;p30"/>
          <p:cNvSpPr/>
          <p:nvPr>
            <p:ph idx="3" type="pic"/>
          </p:nvPr>
        </p:nvSpPr>
        <p:spPr>
          <a:xfrm>
            <a:off x="1988050" y="627575"/>
            <a:ext cx="5167800" cy="3888300"/>
          </a:xfrm>
          <a:prstGeom prst="roundRect">
            <a:avLst>
              <a:gd fmla="val 4099"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Purple">
  <p:cSld name="CUSTOM">
    <p:bg>
      <p:bgPr>
        <a:solidFill>
          <a:schemeClr val="lt2"/>
        </a:solidFill>
      </p:bgPr>
    </p:bg>
    <p:spTree>
      <p:nvGrpSpPr>
        <p:cNvPr id="23" name="Shape 23"/>
        <p:cNvGrpSpPr/>
        <p:nvPr/>
      </p:nvGrpSpPr>
      <p:grpSpPr>
        <a:xfrm>
          <a:off x="0" y="0"/>
          <a:ext cx="0" cy="0"/>
          <a:chOff x="0" y="0"/>
          <a:chExt cx="0" cy="0"/>
        </a:xfrm>
      </p:grpSpPr>
      <p:sp>
        <p:nvSpPr>
          <p:cNvPr id="24" name="Google Shape;24;p4"/>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25" name="Google Shape;25;p4"/>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 name="Google Shape;26;p4"/>
          <p:cNvSpPr/>
          <p:nvPr>
            <p:ph idx="2" type="pic"/>
          </p:nvPr>
        </p:nvSpPr>
        <p:spPr>
          <a:xfrm>
            <a:off x="8596800" y="223475"/>
            <a:ext cx="318600" cy="318600"/>
          </a:xfrm>
          <a:prstGeom prst="ellipse">
            <a:avLst/>
          </a:prstGeom>
          <a:noFill/>
          <a:ln>
            <a:noFill/>
          </a:ln>
        </p:spPr>
      </p:sp>
      <p:sp>
        <p:nvSpPr>
          <p:cNvPr id="27" name="Google Shape;27;p4"/>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ckups Phone + Tablet">
  <p:cSld name="CUSTOM_16_1_1">
    <p:bg>
      <p:bgPr>
        <a:solidFill>
          <a:schemeClr val="lt1"/>
        </a:solidFill>
      </p:bgPr>
    </p:bg>
    <p:spTree>
      <p:nvGrpSpPr>
        <p:cNvPr id="218" name="Shape 218"/>
        <p:cNvGrpSpPr/>
        <p:nvPr/>
      </p:nvGrpSpPr>
      <p:grpSpPr>
        <a:xfrm>
          <a:off x="0" y="0"/>
          <a:ext cx="0" cy="0"/>
          <a:chOff x="0" y="0"/>
          <a:chExt cx="0" cy="0"/>
        </a:xfrm>
      </p:grpSpPr>
      <p:sp>
        <p:nvSpPr>
          <p:cNvPr id="219" name="Google Shape;219;p31"/>
          <p:cNvSpPr/>
          <p:nvPr>
            <p:ph idx="2" type="pic"/>
          </p:nvPr>
        </p:nvSpPr>
        <p:spPr>
          <a:xfrm>
            <a:off x="812850" y="867000"/>
            <a:ext cx="1614000" cy="3409500"/>
          </a:xfrm>
          <a:prstGeom prst="roundRect">
            <a:avLst>
              <a:gd fmla="val 8265" name="adj"/>
            </a:avLst>
          </a:prstGeom>
          <a:noFill/>
          <a:ln cap="flat" cmpd="sng" w="76200">
            <a:solidFill>
              <a:schemeClr val="lt1"/>
            </a:solidFill>
            <a:prstDash val="solid"/>
            <a:round/>
            <a:headEnd len="sm" w="sm" type="none"/>
            <a:tailEnd len="sm" w="sm" type="none"/>
          </a:ln>
        </p:spPr>
      </p:sp>
      <p:sp>
        <p:nvSpPr>
          <p:cNvPr id="220" name="Google Shape;220;p31"/>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1" name="Google Shape;221;p31"/>
          <p:cNvSpPr/>
          <p:nvPr>
            <p:ph idx="3" type="pic"/>
          </p:nvPr>
        </p:nvSpPr>
        <p:spPr>
          <a:xfrm>
            <a:off x="8596800" y="223475"/>
            <a:ext cx="318600" cy="318600"/>
          </a:xfrm>
          <a:prstGeom prst="ellipse">
            <a:avLst/>
          </a:prstGeom>
          <a:noFill/>
          <a:ln>
            <a:noFill/>
          </a:ln>
        </p:spPr>
      </p:sp>
      <p:sp>
        <p:nvSpPr>
          <p:cNvPr id="222" name="Google Shape;222;p31"/>
          <p:cNvSpPr/>
          <p:nvPr>
            <p:ph idx="4" type="pic"/>
          </p:nvPr>
        </p:nvSpPr>
        <p:spPr>
          <a:xfrm>
            <a:off x="3874125" y="866550"/>
            <a:ext cx="4531500" cy="3409500"/>
          </a:xfrm>
          <a:prstGeom prst="roundRect">
            <a:avLst>
              <a:gd fmla="val 4099" name="adj"/>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p:cSld name="CUSTOM_17">
    <p:bg>
      <p:bgPr>
        <a:solidFill>
          <a:schemeClr val="lt1"/>
        </a:solidFill>
      </p:bgPr>
    </p:bg>
    <p:spTree>
      <p:nvGrpSpPr>
        <p:cNvPr id="223" name="Shape 223"/>
        <p:cNvGrpSpPr/>
        <p:nvPr/>
      </p:nvGrpSpPr>
      <p:grpSpPr>
        <a:xfrm>
          <a:off x="0" y="0"/>
          <a:ext cx="0" cy="0"/>
          <a:chOff x="0" y="0"/>
          <a:chExt cx="0" cy="0"/>
        </a:xfrm>
      </p:grpSpPr>
      <p:sp>
        <p:nvSpPr>
          <p:cNvPr id="224" name="Google Shape;224;p32"/>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5" name="Google Shape;225;p32"/>
          <p:cNvSpPr txBox="1"/>
          <p:nvPr>
            <p:ph idx="1" type="subTitle"/>
          </p:nvPr>
        </p:nvSpPr>
        <p:spPr>
          <a:xfrm>
            <a:off x="440281" y="763675"/>
            <a:ext cx="20703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400"/>
              <a:buFont typeface="Nanum Myeongjo"/>
              <a:buNone/>
              <a:defRPr b="0" sz="2400">
                <a:solidFill>
                  <a:schemeClr val="dk2"/>
                </a:solidFill>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6" name="Google Shape;226;p32"/>
          <p:cNvSpPr txBox="1"/>
          <p:nvPr/>
        </p:nvSpPr>
        <p:spPr>
          <a:xfrm>
            <a:off x="871975" y="114300"/>
            <a:ext cx="1385400" cy="819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200"/>
              </a:spcAft>
              <a:buNone/>
            </a:pPr>
            <a:r>
              <a:rPr b="1" lang="en">
                <a:solidFill>
                  <a:schemeClr val="accent4"/>
                </a:solidFill>
                <a:latin typeface="Albert Sans"/>
                <a:ea typeface="Albert Sans"/>
                <a:cs typeface="Albert Sans"/>
                <a:sym typeface="Albert Sans"/>
              </a:rPr>
              <a:t>Future Focused</a:t>
            </a:r>
            <a:endParaRPr b="1">
              <a:solidFill>
                <a:schemeClr val="accent4"/>
              </a:solidFill>
              <a:latin typeface="Albert Sans"/>
              <a:ea typeface="Albert Sans"/>
              <a:cs typeface="Albert Sans"/>
              <a:sym typeface="Albert Sans"/>
            </a:endParaRPr>
          </a:p>
        </p:txBody>
      </p:sp>
      <p:sp>
        <p:nvSpPr>
          <p:cNvPr id="227" name="Google Shape;227;p32"/>
          <p:cNvSpPr txBox="1"/>
          <p:nvPr>
            <p:ph idx="2" type="subTitle"/>
          </p:nvPr>
        </p:nvSpPr>
        <p:spPr>
          <a:xfrm>
            <a:off x="580888" y="3286575"/>
            <a:ext cx="1757100" cy="11898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000"/>
              <a:buNone/>
              <a:defRPr b="0" sz="1000">
                <a:solidFill>
                  <a:schemeClr val="dk2"/>
                </a:solidFill>
              </a:defRPr>
            </a:lvl1pPr>
            <a:lvl2pPr lvl="1">
              <a:spcBef>
                <a:spcPts val="0"/>
              </a:spcBef>
              <a:spcAft>
                <a:spcPts val="0"/>
              </a:spcAft>
              <a:buClr>
                <a:schemeClr val="dk2"/>
              </a:buClr>
              <a:buSzPts val="1400"/>
              <a:buFont typeface="Albert Sans"/>
              <a:buNone/>
              <a:defRPr>
                <a:solidFill>
                  <a:schemeClr val="dk2"/>
                </a:solidFill>
              </a:defRPr>
            </a:lvl2pPr>
            <a:lvl3pPr lvl="2">
              <a:spcBef>
                <a:spcPts val="0"/>
              </a:spcBef>
              <a:spcAft>
                <a:spcPts val="0"/>
              </a:spcAft>
              <a:buClr>
                <a:schemeClr val="dk2"/>
              </a:buClr>
              <a:buSzPts val="1400"/>
              <a:buFont typeface="Albert Sans"/>
              <a:buNone/>
              <a:defRPr>
                <a:solidFill>
                  <a:schemeClr val="dk2"/>
                </a:solidFill>
              </a:defRPr>
            </a:lvl3pPr>
            <a:lvl4pPr lvl="3">
              <a:spcBef>
                <a:spcPts val="0"/>
              </a:spcBef>
              <a:spcAft>
                <a:spcPts val="0"/>
              </a:spcAft>
              <a:buClr>
                <a:schemeClr val="dk2"/>
              </a:buClr>
              <a:buSzPts val="1400"/>
              <a:buFont typeface="Albert Sans"/>
              <a:buNone/>
              <a:defRPr>
                <a:solidFill>
                  <a:schemeClr val="dk2"/>
                </a:solidFill>
              </a:defRPr>
            </a:lvl4pPr>
            <a:lvl5pPr lvl="4">
              <a:spcBef>
                <a:spcPts val="0"/>
              </a:spcBef>
              <a:spcAft>
                <a:spcPts val="0"/>
              </a:spcAft>
              <a:buClr>
                <a:schemeClr val="dk2"/>
              </a:buClr>
              <a:buSzPts val="1400"/>
              <a:buFont typeface="Albert Sans"/>
              <a:buNone/>
              <a:defRPr>
                <a:solidFill>
                  <a:schemeClr val="dk2"/>
                </a:solidFill>
              </a:defRPr>
            </a:lvl5pPr>
            <a:lvl6pPr lvl="5">
              <a:spcBef>
                <a:spcPts val="0"/>
              </a:spcBef>
              <a:spcAft>
                <a:spcPts val="0"/>
              </a:spcAft>
              <a:buClr>
                <a:schemeClr val="dk2"/>
              </a:buClr>
              <a:buSzPts val="1400"/>
              <a:buFont typeface="Albert Sans"/>
              <a:buNone/>
              <a:defRPr>
                <a:solidFill>
                  <a:schemeClr val="dk2"/>
                </a:solidFill>
              </a:defRPr>
            </a:lvl6pPr>
            <a:lvl7pPr lvl="6">
              <a:spcBef>
                <a:spcPts val="0"/>
              </a:spcBef>
              <a:spcAft>
                <a:spcPts val="0"/>
              </a:spcAft>
              <a:buClr>
                <a:schemeClr val="dk2"/>
              </a:buClr>
              <a:buSzPts val="1400"/>
              <a:buFont typeface="Albert Sans"/>
              <a:buNone/>
              <a:defRPr>
                <a:solidFill>
                  <a:schemeClr val="dk2"/>
                </a:solidFill>
              </a:defRPr>
            </a:lvl7pPr>
            <a:lvl8pPr lvl="7">
              <a:spcBef>
                <a:spcPts val="0"/>
              </a:spcBef>
              <a:spcAft>
                <a:spcPts val="0"/>
              </a:spcAft>
              <a:buClr>
                <a:schemeClr val="dk2"/>
              </a:buClr>
              <a:buSzPts val="1400"/>
              <a:buFont typeface="Albert Sans"/>
              <a:buNone/>
              <a:defRPr>
                <a:solidFill>
                  <a:schemeClr val="dk2"/>
                </a:solidFill>
              </a:defRPr>
            </a:lvl8pPr>
            <a:lvl9pPr lvl="8">
              <a:spcBef>
                <a:spcPts val="0"/>
              </a:spcBef>
              <a:spcAft>
                <a:spcPts val="0"/>
              </a:spcAft>
              <a:buClr>
                <a:schemeClr val="dk2"/>
              </a:buClr>
              <a:buSzPts val="1400"/>
              <a:buFont typeface="Albert Sans"/>
              <a:buNone/>
              <a:defRPr>
                <a:solidFill>
                  <a:schemeClr val="dk2"/>
                </a:solidFill>
              </a:defRPr>
            </a:lvl9pPr>
          </a:lstStyle>
          <a:p/>
        </p:txBody>
      </p:sp>
      <p:sp>
        <p:nvSpPr>
          <p:cNvPr id="228" name="Google Shape;228;p32"/>
          <p:cNvSpPr txBox="1"/>
          <p:nvPr>
            <p:ph idx="3" type="title"/>
          </p:nvPr>
        </p:nvSpPr>
        <p:spPr>
          <a:xfrm>
            <a:off x="440281" y="327150"/>
            <a:ext cx="2009100" cy="1325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b="1" sz="14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Pullquote">
  <p:cSld name="CUSTOM_18">
    <p:bg>
      <p:bgPr>
        <a:solidFill>
          <a:schemeClr val="accent2"/>
        </a:solidFill>
      </p:bgPr>
    </p:bg>
    <p:spTree>
      <p:nvGrpSpPr>
        <p:cNvPr id="229" name="Shape 229"/>
        <p:cNvGrpSpPr/>
        <p:nvPr/>
      </p:nvGrpSpPr>
      <p:grpSpPr>
        <a:xfrm>
          <a:off x="0" y="0"/>
          <a:ext cx="0" cy="0"/>
          <a:chOff x="0" y="0"/>
          <a:chExt cx="0" cy="0"/>
        </a:xfrm>
      </p:grpSpPr>
      <p:sp>
        <p:nvSpPr>
          <p:cNvPr id="230" name="Google Shape;230;p33"/>
          <p:cNvSpPr txBox="1"/>
          <p:nvPr>
            <p:ph idx="1" type="subTitle"/>
          </p:nvPr>
        </p:nvSpPr>
        <p:spPr>
          <a:xfrm>
            <a:off x="821950" y="763675"/>
            <a:ext cx="2070300" cy="3640500"/>
          </a:xfrm>
          <a:prstGeom prst="rect">
            <a:avLst/>
          </a:prstGeom>
        </p:spPr>
        <p:txBody>
          <a:bodyPr anchorCtr="0" anchor="t" bIns="91425" lIns="91425" spcFirstLastPara="1" rIns="91425" wrap="square" tIns="91425">
            <a:noAutofit/>
          </a:bodyPr>
          <a:lstStyle>
            <a:lvl1pPr lvl="0">
              <a:spcBef>
                <a:spcPts val="0"/>
              </a:spcBef>
              <a:spcAft>
                <a:spcPts val="0"/>
              </a:spcAft>
              <a:buSzPts val="2400"/>
              <a:buFont typeface="Nanum Myeongjo"/>
              <a:buNone/>
              <a:defRPr sz="2400">
                <a:latin typeface="Nanum Myeongjo"/>
                <a:ea typeface="Nanum Myeongjo"/>
                <a:cs typeface="Nanum Myeongjo"/>
                <a:sym typeface="Nanum Myeongjo"/>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1" name="Google Shape;231;p33"/>
          <p:cNvSpPr/>
          <p:nvPr/>
        </p:nvSpPr>
        <p:spPr>
          <a:xfrm>
            <a:off x="114300" y="114300"/>
            <a:ext cx="8915400" cy="4914900"/>
          </a:xfrm>
          <a:prstGeom prst="roundRect">
            <a:avLst>
              <a:gd fmla="val 3305"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3"/>
          <p:cNvSpPr txBox="1"/>
          <p:nvPr>
            <p:ph idx="2" type="subTitle"/>
          </p:nvPr>
        </p:nvSpPr>
        <p:spPr>
          <a:xfrm>
            <a:off x="1062075" y="763675"/>
            <a:ext cx="7025400" cy="3640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600"/>
              <a:buFont typeface="Nanum Myeongjo"/>
              <a:buNone/>
              <a:defRPr b="0" sz="3600">
                <a:solidFill>
                  <a:schemeClr val="dk2"/>
                </a:solidFill>
                <a:latin typeface="Nanum Myeongjo"/>
                <a:ea typeface="Nanum Myeongjo"/>
                <a:cs typeface="Nanum Myeongjo"/>
                <a:sym typeface="Nanum Myeongjo"/>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233" name="Google Shape;233;p33"/>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4" name="Google Shape;234;p33"/>
          <p:cNvSpPr/>
          <p:nvPr>
            <p:ph idx="3" type="pic"/>
          </p:nvPr>
        </p:nvSpPr>
        <p:spPr>
          <a:xfrm>
            <a:off x="8596800" y="223475"/>
            <a:ext cx="318600" cy="318600"/>
          </a:xfrm>
          <a:prstGeom prst="ellipse">
            <a:avLst/>
          </a:prstGeom>
          <a:noFill/>
          <a:ln>
            <a:noFill/>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235" name="Shape 235"/>
        <p:cNvGrpSpPr/>
        <p:nvPr/>
      </p:nvGrpSpPr>
      <p:grpSpPr>
        <a:xfrm>
          <a:off x="0" y="0"/>
          <a:ext cx="0" cy="0"/>
          <a:chOff x="0" y="0"/>
          <a:chExt cx="0" cy="0"/>
        </a:xfrm>
      </p:grpSpPr>
      <p:sp>
        <p:nvSpPr>
          <p:cNvPr id="236" name="Google Shape;236;p3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37" name="Google Shape;237;p3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238" name="Google Shape;238;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239" name="Shape 239"/>
        <p:cNvGrpSpPr/>
        <p:nvPr/>
      </p:nvGrpSpPr>
      <p:grpSpPr>
        <a:xfrm>
          <a:off x="0" y="0"/>
          <a:ext cx="0" cy="0"/>
          <a:chOff x="0" y="0"/>
          <a:chExt cx="0" cy="0"/>
        </a:xfrm>
      </p:grpSpPr>
      <p:sp>
        <p:nvSpPr>
          <p:cNvPr id="240" name="Google Shape;240;p3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41" name="Google Shape;241;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242" name="Shape 242"/>
        <p:cNvGrpSpPr/>
        <p:nvPr/>
      </p:nvGrpSpPr>
      <p:grpSpPr>
        <a:xfrm>
          <a:off x="0" y="0"/>
          <a:ext cx="0" cy="0"/>
          <a:chOff x="0" y="0"/>
          <a:chExt cx="0" cy="0"/>
        </a:xfrm>
      </p:grpSpPr>
      <p:sp>
        <p:nvSpPr>
          <p:cNvPr id="243" name="Google Shape;243;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4" name="Google Shape;244;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5" name="Google Shape;245;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
    <p:spTree>
      <p:nvGrpSpPr>
        <p:cNvPr id="246" name="Shape 246"/>
        <p:cNvGrpSpPr/>
        <p:nvPr/>
      </p:nvGrpSpPr>
      <p:grpSpPr>
        <a:xfrm>
          <a:off x="0" y="0"/>
          <a:ext cx="0" cy="0"/>
          <a:chOff x="0" y="0"/>
          <a:chExt cx="0" cy="0"/>
        </a:xfrm>
      </p:grpSpPr>
      <p:sp>
        <p:nvSpPr>
          <p:cNvPr id="247" name="Google Shape;247;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8" name="Google Shape;248;p3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9" name="Google Shape;249;p3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0" name="Google Shape;250;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251" name="Shape 251"/>
        <p:cNvGrpSpPr/>
        <p:nvPr/>
      </p:nvGrpSpPr>
      <p:grpSpPr>
        <a:xfrm>
          <a:off x="0" y="0"/>
          <a:ext cx="0" cy="0"/>
          <a:chOff x="0" y="0"/>
          <a:chExt cx="0" cy="0"/>
        </a:xfrm>
      </p:grpSpPr>
      <p:sp>
        <p:nvSpPr>
          <p:cNvPr id="252" name="Google Shape;252;p3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3" name="Google Shape;253;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254" name="Shape 254"/>
        <p:cNvGrpSpPr/>
        <p:nvPr/>
      </p:nvGrpSpPr>
      <p:grpSpPr>
        <a:xfrm>
          <a:off x="0" y="0"/>
          <a:ext cx="0" cy="0"/>
          <a:chOff x="0" y="0"/>
          <a:chExt cx="0" cy="0"/>
        </a:xfrm>
      </p:grpSpPr>
      <p:sp>
        <p:nvSpPr>
          <p:cNvPr id="255" name="Google Shape;255;p3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256" name="Google Shape;256;p3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7" name="Google Shape;257;p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258" name="Shape 258"/>
        <p:cNvGrpSpPr/>
        <p:nvPr/>
      </p:nvGrpSpPr>
      <p:grpSpPr>
        <a:xfrm>
          <a:off x="0" y="0"/>
          <a:ext cx="0" cy="0"/>
          <a:chOff x="0" y="0"/>
          <a:chExt cx="0" cy="0"/>
        </a:xfrm>
      </p:grpSpPr>
      <p:sp>
        <p:nvSpPr>
          <p:cNvPr id="259" name="Google Shape;259;p4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260" name="Google Shape;260;p4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Green">
  <p:cSld name="CUSTOM_5">
    <p:bg>
      <p:bgPr>
        <a:solidFill>
          <a:schemeClr val="accent1"/>
        </a:solidFill>
      </p:bgPr>
    </p:bg>
    <p:spTree>
      <p:nvGrpSpPr>
        <p:cNvPr id="28" name="Shape 28"/>
        <p:cNvGrpSpPr/>
        <p:nvPr/>
      </p:nvGrpSpPr>
      <p:grpSpPr>
        <a:xfrm>
          <a:off x="0" y="0"/>
          <a:ext cx="0" cy="0"/>
          <a:chOff x="0" y="0"/>
          <a:chExt cx="0" cy="0"/>
        </a:xfrm>
      </p:grpSpPr>
      <p:sp>
        <p:nvSpPr>
          <p:cNvPr id="29" name="Google Shape;29;p5"/>
          <p:cNvSpPr/>
          <p:nvPr>
            <p:ph idx="2" type="pic"/>
          </p:nvPr>
        </p:nvSpPr>
        <p:spPr>
          <a:xfrm>
            <a:off x="8596800" y="223475"/>
            <a:ext cx="318600" cy="318600"/>
          </a:xfrm>
          <a:prstGeom prst="ellipse">
            <a:avLst/>
          </a:prstGeom>
          <a:noFill/>
          <a:ln>
            <a:noFill/>
          </a:ln>
        </p:spPr>
      </p:sp>
      <p:sp>
        <p:nvSpPr>
          <p:cNvPr id="30" name="Google Shape;30;p5"/>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31" name="Google Shape;31;p5"/>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 name="Google Shape;32;p5"/>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261" name="Shape 261"/>
        <p:cNvGrpSpPr/>
        <p:nvPr/>
      </p:nvGrpSpPr>
      <p:grpSpPr>
        <a:xfrm>
          <a:off x="0" y="0"/>
          <a:ext cx="0" cy="0"/>
          <a:chOff x="0" y="0"/>
          <a:chExt cx="0" cy="0"/>
        </a:xfrm>
      </p:grpSpPr>
      <p:sp>
        <p:nvSpPr>
          <p:cNvPr id="262" name="Google Shape;262;p4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264" name="Google Shape;264;p4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265" name="Google Shape;265;p4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Clr>
                <a:schemeClr val="dk1"/>
              </a:buClr>
              <a:buSzPts val="14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266" name="Google Shape;266;p4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267" name="Shape 267"/>
        <p:cNvGrpSpPr/>
        <p:nvPr/>
      </p:nvGrpSpPr>
      <p:grpSpPr>
        <a:xfrm>
          <a:off x="0" y="0"/>
          <a:ext cx="0" cy="0"/>
          <a:chOff x="0" y="0"/>
          <a:chExt cx="0" cy="0"/>
        </a:xfrm>
      </p:grpSpPr>
      <p:sp>
        <p:nvSpPr>
          <p:cNvPr id="268" name="Google Shape;268;p4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400"/>
              <a:buNone/>
              <a:defRPr/>
            </a:lvl1pPr>
          </a:lstStyle>
          <a:p/>
        </p:txBody>
      </p:sp>
      <p:sp>
        <p:nvSpPr>
          <p:cNvPr id="269" name="Google Shape;269;p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270" name="Shape 270"/>
        <p:cNvGrpSpPr/>
        <p:nvPr/>
      </p:nvGrpSpPr>
      <p:grpSpPr>
        <a:xfrm>
          <a:off x="0" y="0"/>
          <a:ext cx="0" cy="0"/>
          <a:chOff x="0" y="0"/>
          <a:chExt cx="0" cy="0"/>
        </a:xfrm>
      </p:grpSpPr>
      <p:sp>
        <p:nvSpPr>
          <p:cNvPr id="271" name="Google Shape;271;p4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72" name="Google Shape;272;p4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273" name="Google Shape;273;p4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4" name="Shape 274"/>
        <p:cNvGrpSpPr/>
        <p:nvPr/>
      </p:nvGrpSpPr>
      <p:grpSpPr>
        <a:xfrm>
          <a:off x="0" y="0"/>
          <a:ext cx="0" cy="0"/>
          <a:chOff x="0" y="0"/>
          <a:chExt cx="0" cy="0"/>
        </a:xfrm>
      </p:grpSpPr>
      <p:sp>
        <p:nvSpPr>
          <p:cNvPr id="275" name="Google Shape;275;p4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276" name="Shape 276"/>
        <p:cNvGrpSpPr/>
        <p:nvPr/>
      </p:nvGrpSpPr>
      <p:grpSpPr>
        <a:xfrm>
          <a:off x="0" y="0"/>
          <a:ext cx="0" cy="0"/>
          <a:chOff x="0" y="0"/>
          <a:chExt cx="0" cy="0"/>
        </a:xfrm>
      </p:grpSpPr>
      <p:sp>
        <p:nvSpPr>
          <p:cNvPr id="277" name="Google Shape;277;p45"/>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8" name="Google Shape;278;p4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279" name="Google Shape;279;p4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0" name="Google Shape;280;p4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1" name="Google Shape;281;p4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2" name="Google Shape;282;p4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3" name="Google Shape;283;p4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84" name="Google Shape;284;p4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_1">
    <p:spTree>
      <p:nvGrpSpPr>
        <p:cNvPr id="285" name="Shape 285"/>
        <p:cNvGrpSpPr/>
        <p:nvPr/>
      </p:nvGrpSpPr>
      <p:grpSpPr>
        <a:xfrm>
          <a:off x="0" y="0"/>
          <a:ext cx="0" cy="0"/>
          <a:chOff x="0" y="0"/>
          <a:chExt cx="0" cy="0"/>
        </a:xfrm>
      </p:grpSpPr>
      <p:sp>
        <p:nvSpPr>
          <p:cNvPr id="286" name="Google Shape;286;p4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7" name="Google Shape;287;p46"/>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88" name="Google Shape;288;p46"/>
          <p:cNvSpPr/>
          <p:nvPr>
            <p:ph idx="2" type="pic"/>
          </p:nvPr>
        </p:nvSpPr>
        <p:spPr>
          <a:xfrm>
            <a:off x="4992024" y="1152775"/>
            <a:ext cx="3840300" cy="3416400"/>
          </a:xfrm>
          <a:prstGeom prst="rect">
            <a:avLst/>
          </a:prstGeom>
          <a:noFill/>
          <a:ln>
            <a:noFill/>
          </a:ln>
        </p:spPr>
      </p:sp>
      <p:sp>
        <p:nvSpPr>
          <p:cNvPr id="289" name="Google Shape;289;p4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290" name="Shape 290"/>
        <p:cNvGrpSpPr/>
        <p:nvPr/>
      </p:nvGrpSpPr>
      <p:grpSpPr>
        <a:xfrm>
          <a:off x="0" y="0"/>
          <a:ext cx="0" cy="0"/>
          <a:chOff x="0" y="0"/>
          <a:chExt cx="0" cy="0"/>
        </a:xfrm>
      </p:grpSpPr>
      <p:sp>
        <p:nvSpPr>
          <p:cNvPr id="291" name="Google Shape;291;p4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292" name="Google Shape;292;p4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293" name="Google Shape;293;p47"/>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4" name="Google Shape;294;p4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5" name="Google Shape;295;p4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296" name="Google Shape;296;p4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297" name="Shape 297"/>
        <p:cNvGrpSpPr/>
        <p:nvPr/>
      </p:nvGrpSpPr>
      <p:grpSpPr>
        <a:xfrm>
          <a:off x="0" y="0"/>
          <a:ext cx="0" cy="0"/>
          <a:chOff x="0" y="0"/>
          <a:chExt cx="0" cy="0"/>
        </a:xfrm>
      </p:grpSpPr>
      <p:sp>
        <p:nvSpPr>
          <p:cNvPr id="298" name="Google Shape;298;p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299" name="Google Shape;299;p48"/>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00" name="Google Shape;300;p4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01" name="Google Shape;301;p48"/>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02" name="Google Shape;302;p48"/>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03" name="Google Shape;303;p4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4" name="Google Shape;304;p4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05" name="Google Shape;305;p4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_1">
    <p:spTree>
      <p:nvGrpSpPr>
        <p:cNvPr id="306" name="Shape 306"/>
        <p:cNvGrpSpPr/>
        <p:nvPr/>
      </p:nvGrpSpPr>
      <p:grpSpPr>
        <a:xfrm>
          <a:off x="0" y="0"/>
          <a:ext cx="0" cy="0"/>
          <a:chOff x="0" y="0"/>
          <a:chExt cx="0" cy="0"/>
        </a:xfrm>
      </p:grpSpPr>
      <p:sp>
        <p:nvSpPr>
          <p:cNvPr id="307" name="Google Shape;307;p4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08" name="Google Shape;308;p49"/>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09" name="Google Shape;309;p4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10" name="Google Shape;310;p4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11" name="Google Shape;311;p4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12" name="Google Shape;312;p49"/>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13" name="Google Shape;313;p4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14" name="Google Shape;314;p4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15" name="Google Shape;315;p4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16" name="Google Shape;316;p4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317" name="Shape 317"/>
        <p:cNvGrpSpPr/>
        <p:nvPr/>
      </p:nvGrpSpPr>
      <p:grpSpPr>
        <a:xfrm>
          <a:off x="0" y="0"/>
          <a:ext cx="0" cy="0"/>
          <a:chOff x="0" y="0"/>
          <a:chExt cx="0" cy="0"/>
        </a:xfrm>
      </p:grpSpPr>
      <p:sp>
        <p:nvSpPr>
          <p:cNvPr id="318" name="Google Shape;318;p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9" name="Google Shape;319;p5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20" name="Google Shape;320;p5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Teal">
  <p:cSld name="CUSTOM_5_1">
    <p:bg>
      <p:bgPr>
        <a:solidFill>
          <a:schemeClr val="accent2"/>
        </a:solidFill>
      </p:bgPr>
    </p:bg>
    <p:spTree>
      <p:nvGrpSpPr>
        <p:cNvPr id="33" name="Shape 33"/>
        <p:cNvGrpSpPr/>
        <p:nvPr/>
      </p:nvGrpSpPr>
      <p:grpSpPr>
        <a:xfrm>
          <a:off x="0" y="0"/>
          <a:ext cx="0" cy="0"/>
          <a:chOff x="0" y="0"/>
          <a:chExt cx="0" cy="0"/>
        </a:xfrm>
      </p:grpSpPr>
      <p:sp>
        <p:nvSpPr>
          <p:cNvPr id="34" name="Google Shape;34;p6"/>
          <p:cNvSpPr/>
          <p:nvPr>
            <p:ph idx="2" type="pic"/>
          </p:nvPr>
        </p:nvSpPr>
        <p:spPr>
          <a:xfrm>
            <a:off x="8596800" y="223475"/>
            <a:ext cx="318600" cy="318600"/>
          </a:xfrm>
          <a:prstGeom prst="ellipse">
            <a:avLst/>
          </a:prstGeom>
          <a:noFill/>
          <a:ln>
            <a:noFill/>
          </a:ln>
        </p:spPr>
      </p:sp>
      <p:sp>
        <p:nvSpPr>
          <p:cNvPr id="35" name="Google Shape;35;p6"/>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Font typeface="Nanum Myeongjo"/>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36" name="Google Shape;36;p6"/>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6"/>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_1">
    <p:spTree>
      <p:nvGrpSpPr>
        <p:cNvPr id="321" name="Shape 321"/>
        <p:cNvGrpSpPr/>
        <p:nvPr/>
      </p:nvGrpSpPr>
      <p:grpSpPr>
        <a:xfrm>
          <a:off x="0" y="0"/>
          <a:ext cx="0" cy="0"/>
          <a:chOff x="0" y="0"/>
          <a:chExt cx="0" cy="0"/>
        </a:xfrm>
      </p:grpSpPr>
      <p:sp>
        <p:nvSpPr>
          <p:cNvPr id="322" name="Google Shape;322;p51"/>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3" name="Google Shape;323;p51"/>
          <p:cNvSpPr/>
          <p:nvPr>
            <p:ph idx="2" type="pic"/>
          </p:nvPr>
        </p:nvSpPr>
        <p:spPr>
          <a:xfrm>
            <a:off x="4804825" y="1133300"/>
            <a:ext cx="4027500" cy="2392800"/>
          </a:xfrm>
          <a:prstGeom prst="rect">
            <a:avLst/>
          </a:prstGeom>
          <a:noFill/>
          <a:ln>
            <a:noFill/>
          </a:ln>
        </p:spPr>
      </p:sp>
      <p:sp>
        <p:nvSpPr>
          <p:cNvPr id="324" name="Google Shape;324;p51"/>
          <p:cNvSpPr/>
          <p:nvPr>
            <p:ph idx="3" type="pic"/>
          </p:nvPr>
        </p:nvSpPr>
        <p:spPr>
          <a:xfrm>
            <a:off x="311725" y="1133300"/>
            <a:ext cx="4027500" cy="2392800"/>
          </a:xfrm>
          <a:prstGeom prst="rect">
            <a:avLst/>
          </a:prstGeom>
          <a:noFill/>
          <a:ln>
            <a:noFill/>
          </a:ln>
        </p:spPr>
      </p:sp>
      <p:sp>
        <p:nvSpPr>
          <p:cNvPr id="325" name="Google Shape;325;p5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6" name="Google Shape;326;p5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27" name="Google Shape;327;p5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28" name="Google Shape;328;p5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29" name="Google Shape;329;p5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_1">
    <p:spTree>
      <p:nvGrpSpPr>
        <p:cNvPr id="330" name="Shape 330"/>
        <p:cNvGrpSpPr/>
        <p:nvPr/>
      </p:nvGrpSpPr>
      <p:grpSpPr>
        <a:xfrm>
          <a:off x="0" y="0"/>
          <a:ext cx="0" cy="0"/>
          <a:chOff x="0" y="0"/>
          <a:chExt cx="0" cy="0"/>
        </a:xfrm>
      </p:grpSpPr>
      <p:sp>
        <p:nvSpPr>
          <p:cNvPr id="331" name="Google Shape;331;p52"/>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2" name="Google Shape;332;p52"/>
          <p:cNvSpPr/>
          <p:nvPr>
            <p:ph idx="2" type="pic"/>
          </p:nvPr>
        </p:nvSpPr>
        <p:spPr>
          <a:xfrm>
            <a:off x="6205225" y="1128325"/>
            <a:ext cx="2627100" cy="2273100"/>
          </a:xfrm>
          <a:prstGeom prst="rect">
            <a:avLst/>
          </a:prstGeom>
          <a:noFill/>
          <a:ln>
            <a:noFill/>
          </a:ln>
        </p:spPr>
      </p:sp>
      <p:sp>
        <p:nvSpPr>
          <p:cNvPr id="333" name="Google Shape;333;p52"/>
          <p:cNvSpPr/>
          <p:nvPr>
            <p:ph idx="3" type="pic"/>
          </p:nvPr>
        </p:nvSpPr>
        <p:spPr>
          <a:xfrm>
            <a:off x="311725" y="1128325"/>
            <a:ext cx="2627100" cy="2273100"/>
          </a:xfrm>
          <a:prstGeom prst="rect">
            <a:avLst/>
          </a:prstGeom>
          <a:noFill/>
          <a:ln>
            <a:noFill/>
          </a:ln>
        </p:spPr>
      </p:sp>
      <p:sp>
        <p:nvSpPr>
          <p:cNvPr id="334" name="Google Shape;334;p5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5" name="Google Shape;335;p52"/>
          <p:cNvSpPr/>
          <p:nvPr>
            <p:ph idx="5" type="pic"/>
          </p:nvPr>
        </p:nvSpPr>
        <p:spPr>
          <a:xfrm>
            <a:off x="3255250" y="1128325"/>
            <a:ext cx="2627100" cy="2273100"/>
          </a:xfrm>
          <a:prstGeom prst="rect">
            <a:avLst/>
          </a:prstGeom>
          <a:noFill/>
          <a:ln>
            <a:noFill/>
          </a:ln>
        </p:spPr>
      </p:sp>
      <p:sp>
        <p:nvSpPr>
          <p:cNvPr id="336" name="Google Shape;336;p5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7" name="Google Shape;337;p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38" name="Google Shape;338;p5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9" name="Google Shape;339;p5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40" name="Google Shape;340;p5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41" name="Google Shape;341;p5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_2">
    <p:spTree>
      <p:nvGrpSpPr>
        <p:cNvPr id="342" name="Shape 342"/>
        <p:cNvGrpSpPr/>
        <p:nvPr/>
      </p:nvGrpSpPr>
      <p:grpSpPr>
        <a:xfrm>
          <a:off x="0" y="0"/>
          <a:ext cx="0" cy="0"/>
          <a:chOff x="0" y="0"/>
          <a:chExt cx="0" cy="0"/>
        </a:xfrm>
      </p:grpSpPr>
      <p:sp>
        <p:nvSpPr>
          <p:cNvPr id="343" name="Google Shape;343;p53"/>
          <p:cNvSpPr/>
          <p:nvPr>
            <p:ph idx="2" type="pic"/>
          </p:nvPr>
        </p:nvSpPr>
        <p:spPr>
          <a:xfrm>
            <a:off x="311700" y="445025"/>
            <a:ext cx="8520600" cy="4218300"/>
          </a:xfrm>
          <a:prstGeom prst="rect">
            <a:avLst/>
          </a:prstGeom>
          <a:noFill/>
          <a:ln>
            <a:noFill/>
          </a:ln>
        </p:spPr>
      </p:sp>
      <p:sp>
        <p:nvSpPr>
          <p:cNvPr id="344" name="Google Shape;344;p5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345" name="Shape 345"/>
        <p:cNvGrpSpPr/>
        <p:nvPr/>
      </p:nvGrpSpPr>
      <p:grpSpPr>
        <a:xfrm>
          <a:off x="0" y="0"/>
          <a:ext cx="0" cy="0"/>
          <a:chOff x="0" y="0"/>
          <a:chExt cx="0" cy="0"/>
        </a:xfrm>
      </p:grpSpPr>
      <p:sp>
        <p:nvSpPr>
          <p:cNvPr id="346" name="Google Shape;346;p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
        <p:nvSpPr>
          <p:cNvPr id="347" name="Google Shape;347;p54"/>
          <p:cNvSpPr/>
          <p:nvPr>
            <p:ph idx="2" type="pic"/>
          </p:nvPr>
        </p:nvSpPr>
        <p:spPr>
          <a:xfrm>
            <a:off x="3389600" y="118913"/>
            <a:ext cx="1643700" cy="1535100"/>
          </a:xfrm>
          <a:prstGeom prst="rect">
            <a:avLst/>
          </a:prstGeom>
          <a:noFill/>
          <a:ln>
            <a:noFill/>
          </a:ln>
        </p:spPr>
      </p:sp>
      <p:sp>
        <p:nvSpPr>
          <p:cNvPr id="348" name="Google Shape;348;p54"/>
          <p:cNvSpPr/>
          <p:nvPr>
            <p:ph idx="3" type="pic"/>
          </p:nvPr>
        </p:nvSpPr>
        <p:spPr>
          <a:xfrm>
            <a:off x="5195935" y="118913"/>
            <a:ext cx="1643700" cy="1535100"/>
          </a:xfrm>
          <a:prstGeom prst="rect">
            <a:avLst/>
          </a:prstGeom>
          <a:noFill/>
          <a:ln>
            <a:noFill/>
          </a:ln>
        </p:spPr>
      </p:sp>
      <p:sp>
        <p:nvSpPr>
          <p:cNvPr id="349" name="Google Shape;349;p54"/>
          <p:cNvSpPr/>
          <p:nvPr>
            <p:ph idx="4" type="pic"/>
          </p:nvPr>
        </p:nvSpPr>
        <p:spPr>
          <a:xfrm>
            <a:off x="7002270" y="118913"/>
            <a:ext cx="1643700" cy="1535100"/>
          </a:xfrm>
          <a:prstGeom prst="rect">
            <a:avLst/>
          </a:prstGeom>
          <a:noFill/>
          <a:ln>
            <a:noFill/>
          </a:ln>
        </p:spPr>
      </p:sp>
      <p:sp>
        <p:nvSpPr>
          <p:cNvPr id="350" name="Google Shape;350;p54"/>
          <p:cNvSpPr/>
          <p:nvPr>
            <p:ph idx="5" type="pic"/>
          </p:nvPr>
        </p:nvSpPr>
        <p:spPr>
          <a:xfrm>
            <a:off x="3389588" y="1804212"/>
            <a:ext cx="1643700" cy="1535100"/>
          </a:xfrm>
          <a:prstGeom prst="rect">
            <a:avLst/>
          </a:prstGeom>
          <a:noFill/>
          <a:ln>
            <a:noFill/>
          </a:ln>
        </p:spPr>
      </p:sp>
      <p:sp>
        <p:nvSpPr>
          <p:cNvPr id="351" name="Google Shape;351;p54"/>
          <p:cNvSpPr/>
          <p:nvPr>
            <p:ph idx="6" type="pic"/>
          </p:nvPr>
        </p:nvSpPr>
        <p:spPr>
          <a:xfrm>
            <a:off x="5195922" y="1804212"/>
            <a:ext cx="1643700" cy="1535100"/>
          </a:xfrm>
          <a:prstGeom prst="rect">
            <a:avLst/>
          </a:prstGeom>
          <a:noFill/>
          <a:ln>
            <a:noFill/>
          </a:ln>
        </p:spPr>
      </p:sp>
      <p:sp>
        <p:nvSpPr>
          <p:cNvPr id="352" name="Google Shape;352;p54"/>
          <p:cNvSpPr/>
          <p:nvPr>
            <p:ph idx="7" type="pic"/>
          </p:nvPr>
        </p:nvSpPr>
        <p:spPr>
          <a:xfrm>
            <a:off x="7002257" y="1804212"/>
            <a:ext cx="1643700" cy="1535100"/>
          </a:xfrm>
          <a:prstGeom prst="rect">
            <a:avLst/>
          </a:prstGeom>
          <a:noFill/>
          <a:ln>
            <a:noFill/>
          </a:ln>
        </p:spPr>
      </p:sp>
      <p:sp>
        <p:nvSpPr>
          <p:cNvPr id="353" name="Google Shape;353;p5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24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4" name="Google Shape;354;p54"/>
          <p:cNvSpPr/>
          <p:nvPr>
            <p:ph idx="8" type="pic"/>
          </p:nvPr>
        </p:nvSpPr>
        <p:spPr>
          <a:xfrm>
            <a:off x="3389588" y="3489487"/>
            <a:ext cx="1643700" cy="1535100"/>
          </a:xfrm>
          <a:prstGeom prst="rect">
            <a:avLst/>
          </a:prstGeom>
          <a:noFill/>
          <a:ln>
            <a:noFill/>
          </a:ln>
        </p:spPr>
      </p:sp>
      <p:sp>
        <p:nvSpPr>
          <p:cNvPr id="355" name="Google Shape;355;p54"/>
          <p:cNvSpPr/>
          <p:nvPr>
            <p:ph idx="9" type="pic"/>
          </p:nvPr>
        </p:nvSpPr>
        <p:spPr>
          <a:xfrm>
            <a:off x="5195922" y="3489487"/>
            <a:ext cx="1643700" cy="1535100"/>
          </a:xfrm>
          <a:prstGeom prst="rect">
            <a:avLst/>
          </a:prstGeom>
          <a:noFill/>
          <a:ln>
            <a:noFill/>
          </a:ln>
        </p:spPr>
      </p:sp>
      <p:sp>
        <p:nvSpPr>
          <p:cNvPr id="356" name="Google Shape;356;p5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ivider Blue">
  <p:cSld name="CUSTOM_5_1_1">
    <p:bg>
      <p:bgPr>
        <a:solidFill>
          <a:schemeClr val="accent4"/>
        </a:solidFill>
      </p:bgPr>
    </p:bg>
    <p:spTree>
      <p:nvGrpSpPr>
        <p:cNvPr id="38" name="Shape 38"/>
        <p:cNvGrpSpPr/>
        <p:nvPr/>
      </p:nvGrpSpPr>
      <p:grpSpPr>
        <a:xfrm>
          <a:off x="0" y="0"/>
          <a:ext cx="0" cy="0"/>
          <a:chOff x="0" y="0"/>
          <a:chExt cx="0" cy="0"/>
        </a:xfrm>
      </p:grpSpPr>
      <p:sp>
        <p:nvSpPr>
          <p:cNvPr id="39" name="Google Shape;39;p7"/>
          <p:cNvSpPr/>
          <p:nvPr>
            <p:ph idx="2" type="pic"/>
          </p:nvPr>
        </p:nvSpPr>
        <p:spPr>
          <a:xfrm>
            <a:off x="8596800" y="223475"/>
            <a:ext cx="318600" cy="318600"/>
          </a:xfrm>
          <a:prstGeom prst="ellipse">
            <a:avLst/>
          </a:prstGeom>
          <a:noFill/>
          <a:ln>
            <a:noFill/>
          </a:ln>
        </p:spPr>
      </p:sp>
      <p:sp>
        <p:nvSpPr>
          <p:cNvPr id="40" name="Google Shape;40;p7"/>
          <p:cNvSpPr txBox="1"/>
          <p:nvPr>
            <p:ph type="title"/>
          </p:nvPr>
        </p:nvSpPr>
        <p:spPr>
          <a:xfrm>
            <a:off x="884890" y="1024150"/>
            <a:ext cx="6123900" cy="14751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9600"/>
              <a:buNone/>
              <a:defRPr sz="9600">
                <a:solidFill>
                  <a:schemeClr val="dk2"/>
                </a:solidFill>
              </a:defRPr>
            </a:lvl1pPr>
            <a:lvl2pPr lvl="1">
              <a:lnSpc>
                <a:spcPct val="80000"/>
              </a:lnSpc>
              <a:spcBef>
                <a:spcPts val="0"/>
              </a:spcBef>
              <a:spcAft>
                <a:spcPts val="0"/>
              </a:spcAft>
              <a:buSzPts val="1400"/>
              <a:buNone/>
              <a:defRPr/>
            </a:lvl2pPr>
            <a:lvl3pPr lvl="2">
              <a:lnSpc>
                <a:spcPct val="80000"/>
              </a:lnSpc>
              <a:spcBef>
                <a:spcPts val="0"/>
              </a:spcBef>
              <a:spcAft>
                <a:spcPts val="0"/>
              </a:spcAft>
              <a:buSzPts val="1400"/>
              <a:buNone/>
              <a:defRPr/>
            </a:lvl3pPr>
            <a:lvl4pPr lvl="3">
              <a:lnSpc>
                <a:spcPct val="80000"/>
              </a:lnSpc>
              <a:spcBef>
                <a:spcPts val="0"/>
              </a:spcBef>
              <a:spcAft>
                <a:spcPts val="0"/>
              </a:spcAft>
              <a:buSzPts val="1400"/>
              <a:buNone/>
              <a:defRPr/>
            </a:lvl4pPr>
            <a:lvl5pPr lvl="4">
              <a:lnSpc>
                <a:spcPct val="80000"/>
              </a:lnSpc>
              <a:spcBef>
                <a:spcPts val="0"/>
              </a:spcBef>
              <a:spcAft>
                <a:spcPts val="0"/>
              </a:spcAft>
              <a:buSzPts val="1400"/>
              <a:buNone/>
              <a:defRPr/>
            </a:lvl5pPr>
            <a:lvl6pPr lvl="5">
              <a:lnSpc>
                <a:spcPct val="80000"/>
              </a:lnSpc>
              <a:spcBef>
                <a:spcPts val="0"/>
              </a:spcBef>
              <a:spcAft>
                <a:spcPts val="0"/>
              </a:spcAft>
              <a:buSzPts val="1400"/>
              <a:buNone/>
              <a:defRPr/>
            </a:lvl6pPr>
            <a:lvl7pPr lvl="6">
              <a:lnSpc>
                <a:spcPct val="80000"/>
              </a:lnSpc>
              <a:spcBef>
                <a:spcPts val="0"/>
              </a:spcBef>
              <a:spcAft>
                <a:spcPts val="0"/>
              </a:spcAft>
              <a:buSzPts val="1400"/>
              <a:buNone/>
              <a:defRPr/>
            </a:lvl7pPr>
            <a:lvl8pPr lvl="7">
              <a:lnSpc>
                <a:spcPct val="80000"/>
              </a:lnSpc>
              <a:spcBef>
                <a:spcPts val="0"/>
              </a:spcBef>
              <a:spcAft>
                <a:spcPts val="0"/>
              </a:spcAft>
              <a:buSzPts val="1400"/>
              <a:buNone/>
              <a:defRPr/>
            </a:lvl8pPr>
            <a:lvl9pPr lvl="8">
              <a:lnSpc>
                <a:spcPct val="80000"/>
              </a:lnSpc>
              <a:spcBef>
                <a:spcPts val="0"/>
              </a:spcBef>
              <a:spcAft>
                <a:spcPts val="0"/>
              </a:spcAft>
              <a:buSzPts val="1400"/>
              <a:buNone/>
              <a:defRPr/>
            </a:lvl9pPr>
          </a:lstStyle>
          <a:p/>
        </p:txBody>
      </p:sp>
      <p:sp>
        <p:nvSpPr>
          <p:cNvPr id="41" name="Google Shape;41;p7"/>
          <p:cNvSpPr txBox="1"/>
          <p:nvPr>
            <p:ph idx="1" type="subTitle"/>
          </p:nvPr>
        </p:nvSpPr>
        <p:spPr>
          <a:xfrm>
            <a:off x="966811" y="321575"/>
            <a:ext cx="2304000" cy="393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Albert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3"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ull Quote">
  <p:cSld name="CUSTOM_1">
    <p:bg>
      <p:bgPr>
        <a:solidFill>
          <a:schemeClr val="lt1"/>
        </a:solidFill>
      </p:bgPr>
    </p:bg>
    <p:spTree>
      <p:nvGrpSpPr>
        <p:cNvPr id="43" name="Shape 43"/>
        <p:cNvGrpSpPr/>
        <p:nvPr/>
      </p:nvGrpSpPr>
      <p:grpSpPr>
        <a:xfrm>
          <a:off x="0" y="0"/>
          <a:ext cx="0" cy="0"/>
          <a:chOff x="0" y="0"/>
          <a:chExt cx="0" cy="0"/>
        </a:xfrm>
      </p:grpSpPr>
      <p:sp>
        <p:nvSpPr>
          <p:cNvPr id="44" name="Google Shape;44;p8"/>
          <p:cNvSpPr/>
          <p:nvPr>
            <p:ph idx="2" type="pic"/>
          </p:nvPr>
        </p:nvSpPr>
        <p:spPr>
          <a:xfrm>
            <a:off x="8596800" y="223475"/>
            <a:ext cx="318600" cy="318600"/>
          </a:xfrm>
          <a:prstGeom prst="ellipse">
            <a:avLst/>
          </a:prstGeom>
          <a:noFill/>
          <a:ln>
            <a:noFill/>
          </a:ln>
        </p:spPr>
      </p:sp>
      <p:sp>
        <p:nvSpPr>
          <p:cNvPr id="45" name="Google Shape;45;p8"/>
          <p:cNvSpPr txBox="1"/>
          <p:nvPr>
            <p:ph idx="1" type="subTitle"/>
          </p:nvPr>
        </p:nvSpPr>
        <p:spPr>
          <a:xfrm>
            <a:off x="4627750" y="1204950"/>
            <a:ext cx="2489700" cy="3636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1400"/>
              <a:buFont typeface="Albert Sans"/>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
        <p:nvSpPr>
          <p:cNvPr id="46" name="Google Shape;46;p8"/>
          <p:cNvSpPr txBox="1"/>
          <p:nvPr>
            <p:ph idx="3" type="body"/>
          </p:nvPr>
        </p:nvSpPr>
        <p:spPr>
          <a:xfrm>
            <a:off x="4627750" y="1592350"/>
            <a:ext cx="25392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47" name="Google Shape;47;p8"/>
          <p:cNvSpPr/>
          <p:nvPr>
            <p:ph idx="4" type="pic"/>
          </p:nvPr>
        </p:nvSpPr>
        <p:spPr>
          <a:xfrm rot="-5400000">
            <a:off x="1529325" y="1257825"/>
            <a:ext cx="3114600" cy="2619600"/>
          </a:xfrm>
          <a:prstGeom prst="round2SameRect">
            <a:avLst>
              <a:gd fmla="val 3848" name="adj1"/>
              <a:gd fmla="val 0" name="adj2"/>
            </a:avLst>
          </a:prstGeom>
          <a:noFill/>
          <a:ln>
            <a:noFill/>
          </a:ln>
        </p:spPr>
      </p:sp>
      <p:sp>
        <p:nvSpPr>
          <p:cNvPr id="48" name="Google Shape;48;p8"/>
          <p:cNvSpPr txBox="1"/>
          <p:nvPr>
            <p:ph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extLst>
    <p:ext uri="{DCECCB84-F9BA-43D5-87BE-67443E8EF086}">
      <p15:sldGuideLst>
        <p15:guide id="1" orient="horz" pos="636">
          <p15:clr>
            <a:srgbClr val="E46962"/>
          </p15:clr>
        </p15:guide>
        <p15:guide id="2" orient="horz" pos="2604">
          <p15:clr>
            <a:srgbClr val="E46962"/>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Page Image">
  <p:cSld name="CUSTOM_2">
    <p:bg>
      <p:bgPr>
        <a:solidFill>
          <a:schemeClr val="lt2"/>
        </a:solidFill>
      </p:bgPr>
    </p:bg>
    <p:spTree>
      <p:nvGrpSpPr>
        <p:cNvPr id="49" name="Shape 49"/>
        <p:cNvGrpSpPr/>
        <p:nvPr/>
      </p:nvGrpSpPr>
      <p:grpSpPr>
        <a:xfrm>
          <a:off x="0" y="0"/>
          <a:ext cx="0" cy="0"/>
          <a:chOff x="0" y="0"/>
          <a:chExt cx="0" cy="0"/>
        </a:xfrm>
      </p:grpSpPr>
      <p:sp>
        <p:nvSpPr>
          <p:cNvPr id="50" name="Google Shape;50;p9"/>
          <p:cNvSpPr/>
          <p:nvPr>
            <p:ph idx="2" type="pic"/>
          </p:nvPr>
        </p:nvSpPr>
        <p:spPr>
          <a:xfrm>
            <a:off x="120000" y="114300"/>
            <a:ext cx="8904000" cy="4914900"/>
          </a:xfrm>
          <a:prstGeom prst="roundRect">
            <a:avLst>
              <a:gd fmla="val 2134" name="adj"/>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 Content">
  <p:cSld name="CUSTOM_3">
    <p:bg>
      <p:bgPr>
        <a:solidFill>
          <a:schemeClr val="lt1"/>
        </a:solidFill>
      </p:bgPr>
    </p:bg>
    <p:spTree>
      <p:nvGrpSpPr>
        <p:cNvPr id="51" name="Shape 51"/>
        <p:cNvGrpSpPr/>
        <p:nvPr/>
      </p:nvGrpSpPr>
      <p:grpSpPr>
        <a:xfrm>
          <a:off x="0" y="0"/>
          <a:ext cx="0" cy="0"/>
          <a:chOff x="0" y="0"/>
          <a:chExt cx="0" cy="0"/>
        </a:xfrm>
      </p:grpSpPr>
      <p:sp>
        <p:nvSpPr>
          <p:cNvPr id="52" name="Google Shape;52;p10"/>
          <p:cNvSpPr txBox="1"/>
          <p:nvPr>
            <p:ph idx="1" type="body"/>
          </p:nvPr>
        </p:nvSpPr>
        <p:spPr>
          <a:xfrm>
            <a:off x="5235220" y="2573350"/>
            <a:ext cx="3798300" cy="1907700"/>
          </a:xfrm>
          <a:prstGeom prst="rect">
            <a:avLst/>
          </a:prstGeom>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2"/>
              </a:buClr>
              <a:buSzPts val="1400"/>
              <a:buFont typeface="Albert Sans"/>
              <a:buChar char="●"/>
              <a:defRPr u="none">
                <a:solidFill>
                  <a:schemeClr val="dk2"/>
                </a:solidFill>
              </a:defRPr>
            </a:lvl1pPr>
            <a:lvl2pPr indent="-317500" lvl="1" marL="914400">
              <a:lnSpc>
                <a:spcPct val="115000"/>
              </a:lnSpc>
              <a:spcBef>
                <a:spcPts val="0"/>
              </a:spcBef>
              <a:spcAft>
                <a:spcPts val="0"/>
              </a:spcAft>
              <a:buClr>
                <a:schemeClr val="dk2"/>
              </a:buClr>
              <a:buSzPts val="1400"/>
              <a:buFont typeface="Albert Sans"/>
              <a:buChar char="○"/>
              <a:defRPr u="none">
                <a:solidFill>
                  <a:schemeClr val="dk2"/>
                </a:solidFill>
              </a:defRPr>
            </a:lvl2pPr>
            <a:lvl3pPr indent="-317500" lvl="2" marL="1371600">
              <a:lnSpc>
                <a:spcPct val="115000"/>
              </a:lnSpc>
              <a:spcBef>
                <a:spcPts val="0"/>
              </a:spcBef>
              <a:spcAft>
                <a:spcPts val="0"/>
              </a:spcAft>
              <a:buClr>
                <a:schemeClr val="dk2"/>
              </a:buClr>
              <a:buSzPts val="1400"/>
              <a:buFont typeface="Albert Sans"/>
              <a:buChar char="■"/>
              <a:defRPr u="none">
                <a:solidFill>
                  <a:schemeClr val="dk2"/>
                </a:solidFill>
              </a:defRPr>
            </a:lvl3pPr>
            <a:lvl4pPr indent="-317500" lvl="3" marL="1828800">
              <a:lnSpc>
                <a:spcPct val="115000"/>
              </a:lnSpc>
              <a:spcBef>
                <a:spcPts val="0"/>
              </a:spcBef>
              <a:spcAft>
                <a:spcPts val="0"/>
              </a:spcAft>
              <a:buClr>
                <a:schemeClr val="dk2"/>
              </a:buClr>
              <a:buSzPts val="1400"/>
              <a:buFont typeface="Albert Sans"/>
              <a:buChar char="●"/>
              <a:defRPr u="none">
                <a:solidFill>
                  <a:schemeClr val="dk2"/>
                </a:solidFill>
              </a:defRPr>
            </a:lvl4pPr>
            <a:lvl5pPr indent="-317500" lvl="4" marL="2286000">
              <a:lnSpc>
                <a:spcPct val="115000"/>
              </a:lnSpc>
              <a:spcBef>
                <a:spcPts val="0"/>
              </a:spcBef>
              <a:spcAft>
                <a:spcPts val="0"/>
              </a:spcAft>
              <a:buClr>
                <a:schemeClr val="dk2"/>
              </a:buClr>
              <a:buSzPts val="1400"/>
              <a:buFont typeface="Albert Sans"/>
              <a:buChar char="○"/>
              <a:defRPr u="none">
                <a:solidFill>
                  <a:schemeClr val="dk2"/>
                </a:solidFill>
              </a:defRPr>
            </a:lvl5pPr>
            <a:lvl6pPr indent="-317500" lvl="5" marL="2743200">
              <a:lnSpc>
                <a:spcPct val="115000"/>
              </a:lnSpc>
              <a:spcBef>
                <a:spcPts val="0"/>
              </a:spcBef>
              <a:spcAft>
                <a:spcPts val="0"/>
              </a:spcAft>
              <a:buClr>
                <a:schemeClr val="dk2"/>
              </a:buClr>
              <a:buSzPts val="1400"/>
              <a:buFont typeface="Albert Sans"/>
              <a:buChar char="■"/>
              <a:defRPr u="none">
                <a:solidFill>
                  <a:schemeClr val="dk2"/>
                </a:solidFill>
              </a:defRPr>
            </a:lvl6pPr>
            <a:lvl7pPr indent="-317500" lvl="6" marL="3200400">
              <a:lnSpc>
                <a:spcPct val="115000"/>
              </a:lnSpc>
              <a:spcBef>
                <a:spcPts val="0"/>
              </a:spcBef>
              <a:spcAft>
                <a:spcPts val="0"/>
              </a:spcAft>
              <a:buClr>
                <a:schemeClr val="dk2"/>
              </a:buClr>
              <a:buSzPts val="1400"/>
              <a:buFont typeface="Albert Sans"/>
              <a:buChar char="●"/>
              <a:defRPr u="none">
                <a:solidFill>
                  <a:schemeClr val="dk2"/>
                </a:solidFill>
              </a:defRPr>
            </a:lvl7pPr>
            <a:lvl8pPr indent="-317500" lvl="7" marL="3657600">
              <a:lnSpc>
                <a:spcPct val="115000"/>
              </a:lnSpc>
              <a:spcBef>
                <a:spcPts val="0"/>
              </a:spcBef>
              <a:spcAft>
                <a:spcPts val="0"/>
              </a:spcAft>
              <a:buClr>
                <a:schemeClr val="dk2"/>
              </a:buClr>
              <a:buSzPts val="1400"/>
              <a:buFont typeface="Albert Sans"/>
              <a:buChar char="○"/>
              <a:defRPr u="none">
                <a:solidFill>
                  <a:schemeClr val="dk2"/>
                </a:solidFill>
              </a:defRPr>
            </a:lvl8pPr>
            <a:lvl9pPr indent="-317500" lvl="8" marL="4114800">
              <a:lnSpc>
                <a:spcPct val="115000"/>
              </a:lnSpc>
              <a:spcBef>
                <a:spcPts val="0"/>
              </a:spcBef>
              <a:spcAft>
                <a:spcPts val="0"/>
              </a:spcAft>
              <a:buClr>
                <a:schemeClr val="dk2"/>
              </a:buClr>
              <a:buSzPts val="1400"/>
              <a:buFont typeface="Albert Sans"/>
              <a:buChar char="■"/>
              <a:defRPr u="none">
                <a:solidFill>
                  <a:schemeClr val="dk2"/>
                </a:solidFill>
              </a:defRPr>
            </a:lvl9pPr>
          </a:lstStyle>
          <a:p/>
        </p:txBody>
      </p:sp>
      <p:sp>
        <p:nvSpPr>
          <p:cNvPr id="53" name="Google Shape;53;p10"/>
          <p:cNvSpPr txBox="1"/>
          <p:nvPr>
            <p:ph idx="2" type="body"/>
          </p:nvPr>
        </p:nvSpPr>
        <p:spPr>
          <a:xfrm>
            <a:off x="5235220" y="750863"/>
            <a:ext cx="3729900" cy="1613700"/>
          </a:xfrm>
          <a:prstGeom prst="rect">
            <a:avLst/>
          </a:prstGeom>
        </p:spPr>
        <p:txBody>
          <a:bodyPr anchorCtr="0" anchor="t" bIns="91425" lIns="91425" spcFirstLastPara="1" rIns="91425" wrap="square" tIns="91425">
            <a:noAutofit/>
          </a:bodyPr>
          <a:lstStyle>
            <a:lvl1pPr indent="-381000" lvl="0" marL="457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1pPr>
            <a:lvl2pPr indent="-381000" lvl="1" marL="914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2pPr>
            <a:lvl3pPr indent="-381000" lvl="2" marL="1371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3pPr>
            <a:lvl4pPr indent="-381000" lvl="3" marL="1828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4pPr>
            <a:lvl5pPr indent="-381000" lvl="4" marL="22860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5pPr>
            <a:lvl6pPr indent="-381000" lvl="5" marL="27432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6pPr>
            <a:lvl7pPr indent="-381000" lvl="6" marL="32004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7pPr>
            <a:lvl8pPr indent="-381000" lvl="7" marL="36576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8pPr>
            <a:lvl9pPr indent="-381000" lvl="8" marL="4114800">
              <a:spcBef>
                <a:spcPts val="0"/>
              </a:spcBef>
              <a:spcAft>
                <a:spcPts val="0"/>
              </a:spcAft>
              <a:buClr>
                <a:schemeClr val="dk2"/>
              </a:buClr>
              <a:buSzPts val="2400"/>
              <a:buFont typeface="Nanum Myeongjo"/>
              <a:buChar char="■"/>
              <a:defRPr sz="2400" u="none">
                <a:solidFill>
                  <a:schemeClr val="dk2"/>
                </a:solidFill>
                <a:latin typeface="Nanum Myeongjo"/>
                <a:ea typeface="Nanum Myeongjo"/>
                <a:cs typeface="Nanum Myeongjo"/>
                <a:sym typeface="Nanum Myeongjo"/>
              </a:defRPr>
            </a:lvl9pPr>
          </a:lstStyle>
          <a:p/>
        </p:txBody>
      </p:sp>
      <p:sp>
        <p:nvSpPr>
          <p:cNvPr id="54" name="Google Shape;54;p10"/>
          <p:cNvSpPr txBox="1"/>
          <p:nvPr>
            <p:ph type="title"/>
          </p:nvPr>
        </p:nvSpPr>
        <p:spPr>
          <a:xfrm>
            <a:off x="5257467" y="327150"/>
            <a:ext cx="2743200" cy="3936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2"/>
              </a:buClr>
              <a:buSzPts val="1400"/>
              <a:buFont typeface="Albert Sans"/>
              <a:buNone/>
              <a:defRPr b="1" sz="1400">
                <a:solidFill>
                  <a:schemeClr val="lt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10"/>
          <p:cNvSpPr/>
          <p:nvPr>
            <p:ph idx="3" type="pic"/>
          </p:nvPr>
        </p:nvSpPr>
        <p:spPr>
          <a:xfrm>
            <a:off x="8596800" y="223475"/>
            <a:ext cx="318600" cy="318600"/>
          </a:xfrm>
          <a:prstGeom prst="ellipse">
            <a:avLst/>
          </a:prstGeom>
          <a:noFill/>
          <a:ln>
            <a:noFill/>
          </a:ln>
        </p:spPr>
      </p:sp>
      <p:sp>
        <p:nvSpPr>
          <p:cNvPr id="56" name="Google Shape;56;p10"/>
          <p:cNvSpPr txBox="1"/>
          <p:nvPr>
            <p:ph idx="4" type="title"/>
          </p:nvPr>
        </p:nvSpPr>
        <p:spPr>
          <a:xfrm>
            <a:off x="7158725" y="4563900"/>
            <a:ext cx="1354500" cy="393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1000"/>
              <a:buFont typeface="Albert Sans"/>
              <a:buNone/>
              <a:defRPr sz="1000">
                <a:solidFill>
                  <a:schemeClr val="dk2"/>
                </a:solidFill>
                <a:latin typeface="Albert Sans"/>
                <a:ea typeface="Albert Sans"/>
                <a:cs typeface="Albert Sans"/>
                <a:sym typeface="Albert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10"/>
          <p:cNvSpPr/>
          <p:nvPr>
            <p:ph idx="5" type="pic"/>
          </p:nvPr>
        </p:nvSpPr>
        <p:spPr>
          <a:xfrm rot="10800000">
            <a:off x="228600" y="2561290"/>
            <a:ext cx="2262600" cy="2348400"/>
          </a:xfrm>
          <a:prstGeom prst="round1Rect">
            <a:avLst>
              <a:gd fmla="val 4873" name="adj"/>
            </a:avLst>
          </a:prstGeom>
          <a:noFill/>
          <a:ln>
            <a:noFill/>
          </a:ln>
        </p:spPr>
      </p:sp>
      <p:sp>
        <p:nvSpPr>
          <p:cNvPr id="58" name="Google Shape;58;p10"/>
          <p:cNvSpPr/>
          <p:nvPr>
            <p:ph idx="6" type="pic"/>
          </p:nvPr>
        </p:nvSpPr>
        <p:spPr>
          <a:xfrm>
            <a:off x="2486554" y="223525"/>
            <a:ext cx="2262600" cy="2348400"/>
          </a:xfrm>
          <a:prstGeom prst="round1Rect">
            <a:avLst>
              <a:gd fmla="val 4873" name="adj"/>
            </a:avLst>
          </a:prstGeom>
          <a:noFill/>
          <a:ln>
            <a:noFill/>
          </a:ln>
        </p:spPr>
      </p:sp>
      <p:sp>
        <p:nvSpPr>
          <p:cNvPr id="59" name="Google Shape;59;p10"/>
          <p:cNvSpPr/>
          <p:nvPr>
            <p:ph idx="7" type="pic"/>
          </p:nvPr>
        </p:nvSpPr>
        <p:spPr>
          <a:xfrm flipH="1" rot="10800000">
            <a:off x="2486554" y="2561290"/>
            <a:ext cx="2262600" cy="2348400"/>
          </a:xfrm>
          <a:prstGeom prst="round1Rect">
            <a:avLst>
              <a:gd fmla="val 4873" name="adj"/>
            </a:avLst>
          </a:prstGeom>
          <a:noFill/>
          <a:ln>
            <a:noFill/>
          </a:ln>
        </p:spPr>
      </p:sp>
      <p:sp>
        <p:nvSpPr>
          <p:cNvPr id="60" name="Google Shape;60;p10"/>
          <p:cNvSpPr/>
          <p:nvPr>
            <p:ph idx="8" type="pic"/>
          </p:nvPr>
        </p:nvSpPr>
        <p:spPr>
          <a:xfrm flipH="1">
            <a:off x="228600" y="224575"/>
            <a:ext cx="2262600" cy="2348400"/>
          </a:xfrm>
          <a:prstGeom prst="round1Rect">
            <a:avLst>
              <a:gd fmla="val 4873" name="adj"/>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slideLayout" Target="../slideLayouts/slideLayout53.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54"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47550" y="425875"/>
            <a:ext cx="2916300" cy="1288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400"/>
              <a:buFont typeface="Nanum Myeongjo"/>
              <a:buNone/>
              <a:defRPr sz="2400">
                <a:solidFill>
                  <a:schemeClr val="lt1"/>
                </a:solidFill>
                <a:latin typeface="Nanum Myeongjo"/>
                <a:ea typeface="Nanum Myeongjo"/>
                <a:cs typeface="Nanum Myeongjo"/>
                <a:sym typeface="Nanum Myeongjo"/>
              </a:defRPr>
            </a:lvl1pPr>
            <a:lvl2pPr lvl="1">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2pPr>
            <a:lvl3pPr lvl="2">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3pPr>
            <a:lvl4pPr lvl="3">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4pPr>
            <a:lvl5pPr lvl="4">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5pPr>
            <a:lvl6pPr lvl="5">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6pPr>
            <a:lvl7pPr lvl="6">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7pPr>
            <a:lvl8pPr lvl="7">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8pPr>
            <a:lvl9pPr lvl="8">
              <a:spcBef>
                <a:spcPts val="0"/>
              </a:spcBef>
              <a:spcAft>
                <a:spcPts val="0"/>
              </a:spcAft>
              <a:buClr>
                <a:schemeClr val="lt1"/>
              </a:buClr>
              <a:buSzPts val="1400"/>
              <a:buFont typeface="Nanum Myeongjo"/>
              <a:buNone/>
              <a:defRPr>
                <a:solidFill>
                  <a:schemeClr val="lt1"/>
                </a:solidFill>
                <a:latin typeface="Nanum Myeongjo"/>
                <a:ea typeface="Nanum Myeongjo"/>
                <a:cs typeface="Nanum Myeongjo"/>
                <a:sym typeface="Nanum Myeongjo"/>
              </a:defRPr>
            </a:lvl9pPr>
          </a:lstStyle>
          <a:p/>
        </p:txBody>
      </p:sp>
      <p:sp>
        <p:nvSpPr>
          <p:cNvPr id="7" name="Google Shape;7;p1"/>
          <p:cNvSpPr txBox="1"/>
          <p:nvPr>
            <p:ph idx="1" type="body"/>
          </p:nvPr>
        </p:nvSpPr>
        <p:spPr>
          <a:xfrm>
            <a:off x="347550" y="1714375"/>
            <a:ext cx="5780700" cy="29163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1pPr>
            <a:lvl2pPr indent="-317500" lvl="1" marL="9144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2pPr>
            <a:lvl3pPr indent="-317500" lvl="2" marL="13716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3pPr>
            <a:lvl4pPr indent="-317500" lvl="3" marL="18288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4pPr>
            <a:lvl5pPr indent="-317500" lvl="4" marL="22860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5pPr>
            <a:lvl6pPr indent="-317500" lvl="5" marL="27432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6pPr>
            <a:lvl7pPr indent="-317500" lvl="6" marL="32004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7pPr>
            <a:lvl8pPr indent="-317500" lvl="7" marL="36576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8pPr>
            <a:lvl9pPr indent="-317500" lvl="8" marL="4114800">
              <a:spcBef>
                <a:spcPts val="0"/>
              </a:spcBef>
              <a:spcAft>
                <a:spcPts val="0"/>
              </a:spcAft>
              <a:buClr>
                <a:schemeClr val="lt1"/>
              </a:buClr>
              <a:buSzPts val="1400"/>
              <a:buFont typeface="Albert Sans"/>
              <a:buChar char="■"/>
              <a:defRPr u="sng">
                <a:solidFill>
                  <a:schemeClr val="lt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19">
          <p15:clr>
            <a:srgbClr val="E46962"/>
          </p15:clr>
        </p15:guide>
        <p15:guide id="2" pos="593">
          <p15:clr>
            <a:srgbClr val="E46962"/>
          </p15:clr>
        </p15:guide>
        <p15:guide id="3" pos="669">
          <p15:clr>
            <a:srgbClr val="E46962"/>
          </p15:clr>
        </p15:guide>
        <p15:guide id="4" pos="1044">
          <p15:clr>
            <a:srgbClr val="E46962"/>
          </p15:clr>
        </p15:guide>
        <p15:guide id="5" pos="1119">
          <p15:clr>
            <a:srgbClr val="E46962"/>
          </p15:clr>
        </p15:guide>
        <p15:guide id="6" pos="1494">
          <p15:clr>
            <a:srgbClr val="E46962"/>
          </p15:clr>
        </p15:guide>
        <p15:guide id="7" pos="1569">
          <p15:clr>
            <a:srgbClr val="E46962"/>
          </p15:clr>
        </p15:guide>
        <p15:guide id="8" pos="1944">
          <p15:clr>
            <a:srgbClr val="E46962"/>
          </p15:clr>
        </p15:guide>
        <p15:guide id="9" pos="2019">
          <p15:clr>
            <a:srgbClr val="E46962"/>
          </p15:clr>
        </p15:guide>
        <p15:guide id="10" pos="2394">
          <p15:clr>
            <a:srgbClr val="E46962"/>
          </p15:clr>
        </p15:guide>
        <p15:guide id="11" pos="2469">
          <p15:clr>
            <a:srgbClr val="E46962"/>
          </p15:clr>
        </p15:guide>
        <p15:guide id="12" pos="2844">
          <p15:clr>
            <a:srgbClr val="E46962"/>
          </p15:clr>
        </p15:guide>
        <p15:guide id="13" pos="2919">
          <p15:clr>
            <a:srgbClr val="E46962"/>
          </p15:clr>
        </p15:guide>
        <p15:guide id="14" pos="3294">
          <p15:clr>
            <a:srgbClr val="E46962"/>
          </p15:clr>
        </p15:guide>
        <p15:guide id="15" pos="3370">
          <p15:clr>
            <a:srgbClr val="E46962"/>
          </p15:clr>
        </p15:guide>
        <p15:guide id="16" pos="3744">
          <p15:clr>
            <a:srgbClr val="E46962"/>
          </p15:clr>
        </p15:guide>
        <p15:guide id="17" pos="3820">
          <p15:clr>
            <a:srgbClr val="E46962"/>
          </p15:clr>
        </p15:guide>
        <p15:guide id="18" pos="4194">
          <p15:clr>
            <a:srgbClr val="E46962"/>
          </p15:clr>
        </p15:guide>
        <p15:guide id="19" pos="4270">
          <p15:clr>
            <a:srgbClr val="E46962"/>
          </p15:clr>
        </p15:guide>
        <p15:guide id="20" pos="4644">
          <p15:clr>
            <a:srgbClr val="E46962"/>
          </p15:clr>
        </p15:guide>
        <p15:guide id="21" pos="4720">
          <p15:clr>
            <a:srgbClr val="E46962"/>
          </p15:clr>
        </p15:guide>
        <p15:guide id="22" pos="5094">
          <p15:clr>
            <a:srgbClr val="E46962"/>
          </p15:clr>
        </p15:guide>
        <p15:guide id="23" pos="5170">
          <p15:clr>
            <a:srgbClr val="E46962"/>
          </p15:clr>
        </p15:guide>
        <p15:guide id="24" pos="5544">
          <p15:clr>
            <a:srgbClr val="E46962"/>
          </p15:clr>
        </p15:guide>
        <p15:guide id="25" orient="horz" pos="141">
          <p15:clr>
            <a:srgbClr val="E46962"/>
          </p15:clr>
        </p15:guide>
        <p15:guide id="26" orient="horz" pos="3099">
          <p15:clr>
            <a:srgbClr val="E46962"/>
          </p15:clr>
        </p15:guide>
        <p15:guide id="27" pos="144">
          <p15:clr>
            <a:srgbClr val="E46962"/>
          </p15:clr>
        </p15:guide>
        <p15:guide id="28" pos="5616">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hyperlink" Target="https://developer.spotify.com/documentation/web-api" TargetMode="External"/><Relationship Id="rId5" Type="http://schemas.openxmlformats.org/officeDocument/2006/relationships/hyperlink" Target="https://open.spotify.com/playlist/7c2c13pKxvFDSV4WSyydyg?si=99e7d02112994002&amp;nd=1&amp;dlsi=07acf24cee144730" TargetMode="External"/><Relationship Id="rId6"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3.png"/><Relationship Id="rId5"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55"/>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62" name="Google Shape;362;p55"/>
          <p:cNvSpPr txBox="1"/>
          <p:nvPr>
            <p:ph type="title"/>
          </p:nvPr>
        </p:nvSpPr>
        <p:spPr>
          <a:xfrm>
            <a:off x="488700" y="2215825"/>
            <a:ext cx="8166600" cy="186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5800">
                <a:latin typeface="Calibri"/>
                <a:ea typeface="Calibri"/>
                <a:cs typeface="Calibri"/>
                <a:sym typeface="Calibri"/>
              </a:rPr>
              <a:t>API </a:t>
            </a:r>
            <a:r>
              <a:rPr b="1" lang="en" sz="5800">
                <a:latin typeface="Calibri"/>
                <a:ea typeface="Calibri"/>
                <a:cs typeface="Calibri"/>
                <a:sym typeface="Calibri"/>
              </a:rPr>
              <a:t>Dataset Research</a:t>
            </a:r>
            <a:endParaRPr b="1" sz="5800">
              <a:latin typeface="Calibri"/>
              <a:ea typeface="Calibri"/>
              <a:cs typeface="Calibri"/>
              <a:sym typeface="Calibri"/>
            </a:endParaRPr>
          </a:p>
        </p:txBody>
      </p:sp>
      <p:sp>
        <p:nvSpPr>
          <p:cNvPr id="363" name="Google Shape;363;p55"/>
          <p:cNvSpPr txBox="1"/>
          <p:nvPr>
            <p:ph idx="1" type="subTitle"/>
          </p:nvPr>
        </p:nvSpPr>
        <p:spPr>
          <a:xfrm>
            <a:off x="935849" y="3335850"/>
            <a:ext cx="7272300" cy="90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a:p>
            <a:pPr indent="0" lvl="0" marL="0" rtl="0" algn="ctr">
              <a:spcBef>
                <a:spcPts val="0"/>
              </a:spcBef>
              <a:spcAft>
                <a:spcPts val="0"/>
              </a:spcAft>
              <a:buNone/>
            </a:pPr>
            <a:r>
              <a:rPr lang="en"/>
              <a:t>Lauralee Callahan	Nick Daugherty		Prakash Maddirala		Cade Deal</a:t>
            </a:r>
            <a:endParaRPr/>
          </a:p>
        </p:txBody>
      </p:sp>
      <p:pic>
        <p:nvPicPr>
          <p:cNvPr descr="Hexagonal icon." id="364" name="Google Shape;364;p55"/>
          <p:cNvPicPr preferRelativeResize="0"/>
          <p:nvPr>
            <p:ph idx="2" type="pic"/>
          </p:nvPr>
        </p:nvPicPr>
        <p:blipFill rotWithShape="1">
          <a:blip r:embed="rId3">
            <a:alphaModFix/>
          </a:blip>
          <a:srcRect b="6732" l="0" r="0" t="6732"/>
          <a:stretch/>
        </p:blipFill>
        <p:spPr>
          <a:xfrm>
            <a:off x="188250" y="4638900"/>
            <a:ext cx="318600" cy="318600"/>
          </a:xfrm>
          <a:prstGeom prst="ellipse">
            <a:avLst/>
          </a:prstGeom>
        </p:spPr>
      </p:pic>
      <p:sp>
        <p:nvSpPr>
          <p:cNvPr id="365" name="Google Shape;365;p55"/>
          <p:cNvSpPr/>
          <p:nvPr/>
        </p:nvSpPr>
        <p:spPr>
          <a:xfrm>
            <a:off x="8596792" y="4601400"/>
            <a:ext cx="3186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366" name="Google Shape;366;p55"/>
          <p:cNvSpPr txBox="1"/>
          <p:nvPr>
            <p:ph idx="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pic>
        <p:nvPicPr>
          <p:cNvPr id="367" name="Google Shape;367;p55" title="Spotify_logo_with_text.svg.png"/>
          <p:cNvPicPr preferRelativeResize="0"/>
          <p:nvPr/>
        </p:nvPicPr>
        <p:blipFill>
          <a:blip r:embed="rId4">
            <a:alphaModFix/>
          </a:blip>
          <a:stretch>
            <a:fillRect/>
          </a:stretch>
        </p:blipFill>
        <p:spPr>
          <a:xfrm>
            <a:off x="2371200" y="725496"/>
            <a:ext cx="3759675" cy="112992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8" name="Shape 468"/>
        <p:cNvGrpSpPr/>
        <p:nvPr/>
      </p:nvGrpSpPr>
      <p:grpSpPr>
        <a:xfrm>
          <a:off x="0" y="0"/>
          <a:ext cx="0" cy="0"/>
          <a:chOff x="0" y="0"/>
          <a:chExt cx="0" cy="0"/>
        </a:xfrm>
      </p:grpSpPr>
      <p:sp>
        <p:nvSpPr>
          <p:cNvPr id="469" name="Google Shape;469;p64"/>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descr="Hexagonal icon." id="470" name="Google Shape;470;p64"/>
          <p:cNvPicPr preferRelativeResize="0"/>
          <p:nvPr>
            <p:ph idx="2" type="pic"/>
          </p:nvPr>
        </p:nvPicPr>
        <p:blipFill rotWithShape="1">
          <a:blip r:embed="rId3">
            <a:alphaModFix/>
          </a:blip>
          <a:srcRect b="6732" l="0" r="0" t="6732"/>
          <a:stretch/>
        </p:blipFill>
        <p:spPr>
          <a:xfrm>
            <a:off x="188250" y="4638900"/>
            <a:ext cx="318600" cy="318600"/>
          </a:xfrm>
          <a:prstGeom prst="ellipse">
            <a:avLst/>
          </a:prstGeom>
        </p:spPr>
      </p:pic>
      <p:sp>
        <p:nvSpPr>
          <p:cNvPr id="471" name="Google Shape;471;p64"/>
          <p:cNvSpPr/>
          <p:nvPr/>
        </p:nvSpPr>
        <p:spPr>
          <a:xfrm>
            <a:off x="8596792" y="4601400"/>
            <a:ext cx="3186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472" name="Google Shape;472;p64"/>
          <p:cNvSpPr txBox="1"/>
          <p:nvPr>
            <p:ph idx="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473" name="Google Shape;473;p64"/>
          <p:cNvSpPr txBox="1"/>
          <p:nvPr/>
        </p:nvSpPr>
        <p:spPr>
          <a:xfrm>
            <a:off x="153700" y="220750"/>
            <a:ext cx="6104400" cy="903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2"/>
              </a:buClr>
              <a:buSzPts val="1100"/>
              <a:buFont typeface="Arial"/>
              <a:buNone/>
            </a:pPr>
            <a:r>
              <a:rPr b="1" lang="en" sz="1600">
                <a:solidFill>
                  <a:srgbClr val="1ED760"/>
                </a:solidFill>
                <a:latin typeface="Albert Sans"/>
                <a:ea typeface="Albert Sans"/>
                <a:cs typeface="Albert Sans"/>
                <a:sym typeface="Albert Sans"/>
              </a:rPr>
              <a:t>4. Do Popular Artists Make Popular Songs, or Do Popular Songs Make Artists Popular?</a:t>
            </a:r>
            <a:endParaRPr b="1" sz="1600">
              <a:solidFill>
                <a:srgbClr val="1ED760"/>
              </a:solidFill>
              <a:latin typeface="Albert Sans"/>
              <a:ea typeface="Albert Sans"/>
              <a:cs typeface="Albert Sans"/>
              <a:sym typeface="Albert Sans"/>
            </a:endParaRPr>
          </a:p>
          <a:p>
            <a:pPr indent="0" lvl="0" marL="0" rtl="0" algn="l">
              <a:spcBef>
                <a:spcPts val="300"/>
              </a:spcBef>
              <a:spcAft>
                <a:spcPts val="0"/>
              </a:spcAft>
              <a:buNone/>
            </a:pPr>
            <a:r>
              <a:t/>
            </a:r>
            <a:endParaRPr b="1" sz="3000">
              <a:solidFill>
                <a:srgbClr val="1ED760"/>
              </a:solidFill>
              <a:latin typeface="Albert Sans"/>
              <a:ea typeface="Albert Sans"/>
              <a:cs typeface="Albert Sans"/>
              <a:sym typeface="Albert Sans"/>
            </a:endParaRPr>
          </a:p>
        </p:txBody>
      </p:sp>
      <p:pic>
        <p:nvPicPr>
          <p:cNvPr id="474" name="Google Shape;474;p64" title="Spotify_logo_with_text.svg.png"/>
          <p:cNvPicPr preferRelativeResize="0"/>
          <p:nvPr/>
        </p:nvPicPr>
        <p:blipFill>
          <a:blip r:embed="rId4">
            <a:alphaModFix/>
          </a:blip>
          <a:stretch>
            <a:fillRect/>
          </a:stretch>
        </p:blipFill>
        <p:spPr>
          <a:xfrm>
            <a:off x="6733987" y="220750"/>
            <a:ext cx="2181425" cy="655600"/>
          </a:xfrm>
          <a:prstGeom prst="rect">
            <a:avLst/>
          </a:prstGeom>
          <a:noFill/>
          <a:ln>
            <a:noFill/>
          </a:ln>
        </p:spPr>
      </p:pic>
      <p:sp>
        <p:nvSpPr>
          <p:cNvPr id="475" name="Google Shape;475;p64"/>
          <p:cNvSpPr txBox="1"/>
          <p:nvPr/>
        </p:nvSpPr>
        <p:spPr>
          <a:xfrm>
            <a:off x="506850" y="1307775"/>
            <a:ext cx="3232200" cy="116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We found that popular artist are tend to have more popular tracks</a:t>
            </a:r>
            <a:r>
              <a:rPr lang="en">
                <a:solidFill>
                  <a:schemeClr val="lt1"/>
                </a:solidFill>
              </a:rPr>
              <a:t>. </a:t>
            </a:r>
            <a:endParaRPr>
              <a:solidFill>
                <a:schemeClr val="lt1"/>
              </a:solidFill>
            </a:endParaRPr>
          </a:p>
        </p:txBody>
      </p:sp>
      <p:pic>
        <p:nvPicPr>
          <p:cNvPr id="476" name="Google Shape;476;p64" title="output.png"/>
          <p:cNvPicPr preferRelativeResize="0"/>
          <p:nvPr/>
        </p:nvPicPr>
        <p:blipFill>
          <a:blip r:embed="rId5">
            <a:alphaModFix/>
          </a:blip>
          <a:stretch>
            <a:fillRect/>
          </a:stretch>
        </p:blipFill>
        <p:spPr>
          <a:xfrm>
            <a:off x="4749476" y="1307787"/>
            <a:ext cx="2861600" cy="246061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65"/>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descr="Hexagonal icon." id="482" name="Google Shape;482;p65"/>
          <p:cNvPicPr preferRelativeResize="0"/>
          <p:nvPr>
            <p:ph idx="2" type="pic"/>
          </p:nvPr>
        </p:nvPicPr>
        <p:blipFill rotWithShape="1">
          <a:blip r:embed="rId3">
            <a:alphaModFix/>
          </a:blip>
          <a:srcRect b="6732" l="0" r="0" t="6732"/>
          <a:stretch/>
        </p:blipFill>
        <p:spPr>
          <a:xfrm>
            <a:off x="188250" y="4638900"/>
            <a:ext cx="318600" cy="318600"/>
          </a:xfrm>
          <a:prstGeom prst="ellipse">
            <a:avLst/>
          </a:prstGeom>
        </p:spPr>
      </p:pic>
      <p:sp>
        <p:nvSpPr>
          <p:cNvPr id="483" name="Google Shape;483;p65"/>
          <p:cNvSpPr/>
          <p:nvPr/>
        </p:nvSpPr>
        <p:spPr>
          <a:xfrm>
            <a:off x="8596792" y="4601400"/>
            <a:ext cx="3186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484" name="Google Shape;484;p65"/>
          <p:cNvSpPr txBox="1"/>
          <p:nvPr>
            <p:ph idx="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485" name="Google Shape;485;p65"/>
          <p:cNvSpPr txBox="1"/>
          <p:nvPr/>
        </p:nvSpPr>
        <p:spPr>
          <a:xfrm>
            <a:off x="153700" y="220750"/>
            <a:ext cx="4533000" cy="90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1ED760"/>
                </a:solidFill>
                <a:latin typeface="Albert Sans"/>
                <a:ea typeface="Albert Sans"/>
                <a:cs typeface="Albert Sans"/>
                <a:sym typeface="Albert Sans"/>
              </a:rPr>
              <a:t>Sources </a:t>
            </a:r>
            <a:endParaRPr sz="100">
              <a:solidFill>
                <a:srgbClr val="1ED760"/>
              </a:solidFill>
              <a:latin typeface="Albert Sans"/>
              <a:ea typeface="Albert Sans"/>
              <a:cs typeface="Albert Sans"/>
              <a:sym typeface="Albert Sans"/>
            </a:endParaRPr>
          </a:p>
        </p:txBody>
      </p:sp>
      <p:sp>
        <p:nvSpPr>
          <p:cNvPr id="486" name="Google Shape;486;p65"/>
          <p:cNvSpPr txBox="1"/>
          <p:nvPr/>
        </p:nvSpPr>
        <p:spPr>
          <a:xfrm>
            <a:off x="228600" y="1565550"/>
            <a:ext cx="7898700" cy="2012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lt1"/>
                </a:solidFill>
              </a:rPr>
              <a:t>SPOTIFY API LINK : </a:t>
            </a:r>
            <a:endParaRPr sz="1800">
              <a:solidFill>
                <a:schemeClr val="lt1"/>
              </a:solidFill>
            </a:endParaRPr>
          </a:p>
          <a:p>
            <a:pPr indent="0" lvl="0" marL="0" rtl="0" algn="l">
              <a:lnSpc>
                <a:spcPct val="115000"/>
              </a:lnSpc>
              <a:spcBef>
                <a:spcPts val="1400"/>
              </a:spcBef>
              <a:spcAft>
                <a:spcPts val="0"/>
              </a:spcAft>
              <a:buNone/>
            </a:pPr>
            <a:r>
              <a:rPr lang="en" sz="1800" u="sng">
                <a:solidFill>
                  <a:schemeClr val="hlink"/>
                </a:solidFill>
                <a:hlinkClick r:id="rId4"/>
              </a:rPr>
              <a:t>https://developer.spotify.com/documentation/web-api</a:t>
            </a:r>
            <a:endParaRPr sz="1800">
              <a:solidFill>
                <a:schemeClr val="lt1"/>
              </a:solidFill>
            </a:endParaRPr>
          </a:p>
          <a:p>
            <a:pPr indent="0" lvl="0" marL="0" rtl="0" algn="l">
              <a:lnSpc>
                <a:spcPct val="115000"/>
              </a:lnSpc>
              <a:spcBef>
                <a:spcPts val="1400"/>
              </a:spcBef>
              <a:spcAft>
                <a:spcPts val="0"/>
              </a:spcAft>
              <a:buNone/>
            </a:pPr>
            <a:r>
              <a:rPr lang="en" sz="1800">
                <a:solidFill>
                  <a:schemeClr val="lt1"/>
                </a:solidFill>
              </a:rPr>
              <a:t>PLAYLIST OF STUDY:</a:t>
            </a:r>
            <a:endParaRPr sz="1800">
              <a:solidFill>
                <a:schemeClr val="lt1"/>
              </a:solidFill>
            </a:endParaRPr>
          </a:p>
          <a:p>
            <a:pPr indent="0" lvl="0" marL="0" rtl="0" algn="l">
              <a:lnSpc>
                <a:spcPct val="115000"/>
              </a:lnSpc>
              <a:spcBef>
                <a:spcPts val="1400"/>
              </a:spcBef>
              <a:spcAft>
                <a:spcPts val="0"/>
              </a:spcAft>
              <a:buNone/>
            </a:pPr>
            <a:r>
              <a:rPr lang="en" sz="1800" u="sng">
                <a:solidFill>
                  <a:schemeClr val="accent6"/>
                </a:solidFill>
                <a:hlinkClick r:id="rId5">
                  <a:extLst>
                    <a:ext uri="{A12FA001-AC4F-418D-AE19-62706E023703}">
                      <ahyp:hlinkClr val="tx"/>
                    </a:ext>
                  </a:extLst>
                </a:hlinkClick>
              </a:rPr>
              <a:t>https://open.spotify.com/playlist/7c2c13pKxvFDSV4WSyydyg?si=99e7d02112994002&amp;nd=1&amp;dlsi=07acf24cee144730</a:t>
            </a:r>
            <a:endParaRPr sz="1800">
              <a:solidFill>
                <a:srgbClr val="1ED760"/>
              </a:solidFill>
              <a:latin typeface="Albert Sans"/>
              <a:ea typeface="Albert Sans"/>
              <a:cs typeface="Albert Sans"/>
              <a:sym typeface="Albert Sans"/>
            </a:endParaRPr>
          </a:p>
          <a:p>
            <a:pPr indent="457200" lvl="0" marL="0" rtl="0" algn="l">
              <a:lnSpc>
                <a:spcPct val="115000"/>
              </a:lnSpc>
              <a:spcBef>
                <a:spcPts val="1400"/>
              </a:spcBef>
              <a:spcAft>
                <a:spcPts val="0"/>
              </a:spcAft>
              <a:buNone/>
            </a:pPr>
            <a:r>
              <a:t/>
            </a:r>
            <a:endParaRPr>
              <a:solidFill>
                <a:schemeClr val="lt1"/>
              </a:solidFill>
            </a:endParaRPr>
          </a:p>
          <a:p>
            <a:pPr indent="0" lvl="0" marL="0" rtl="0" algn="l">
              <a:lnSpc>
                <a:spcPct val="115000"/>
              </a:lnSpc>
              <a:spcBef>
                <a:spcPts val="1400"/>
              </a:spcBef>
              <a:spcAft>
                <a:spcPts val="0"/>
              </a:spcAft>
              <a:buNone/>
            </a:pPr>
            <a:r>
              <a:t/>
            </a:r>
            <a:endParaRPr sz="1100">
              <a:solidFill>
                <a:schemeClr val="lt1"/>
              </a:solidFill>
            </a:endParaRPr>
          </a:p>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p:txBody>
      </p:sp>
      <p:pic>
        <p:nvPicPr>
          <p:cNvPr id="487" name="Google Shape;487;p65" title="Spotify_logo_with_text.svg.png"/>
          <p:cNvPicPr preferRelativeResize="0"/>
          <p:nvPr/>
        </p:nvPicPr>
        <p:blipFill>
          <a:blip r:embed="rId6">
            <a:alphaModFix/>
          </a:blip>
          <a:stretch>
            <a:fillRect/>
          </a:stretch>
        </p:blipFill>
        <p:spPr>
          <a:xfrm>
            <a:off x="6733987" y="220750"/>
            <a:ext cx="2181425" cy="655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6"/>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descr="Hexagonal icon." id="373" name="Google Shape;373;p56"/>
          <p:cNvPicPr preferRelativeResize="0"/>
          <p:nvPr>
            <p:ph idx="2" type="pic"/>
          </p:nvPr>
        </p:nvPicPr>
        <p:blipFill rotWithShape="1">
          <a:blip r:embed="rId3">
            <a:alphaModFix/>
          </a:blip>
          <a:srcRect b="6732" l="0" r="0" t="6732"/>
          <a:stretch/>
        </p:blipFill>
        <p:spPr>
          <a:xfrm>
            <a:off x="188250" y="4638900"/>
            <a:ext cx="318600" cy="318600"/>
          </a:xfrm>
          <a:prstGeom prst="ellipse">
            <a:avLst/>
          </a:prstGeom>
        </p:spPr>
      </p:pic>
      <p:sp>
        <p:nvSpPr>
          <p:cNvPr id="374" name="Google Shape;374;p56"/>
          <p:cNvSpPr/>
          <p:nvPr/>
        </p:nvSpPr>
        <p:spPr>
          <a:xfrm>
            <a:off x="8596792" y="4601400"/>
            <a:ext cx="3186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375" name="Google Shape;375;p56"/>
          <p:cNvSpPr txBox="1"/>
          <p:nvPr>
            <p:ph idx="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376" name="Google Shape;376;p56"/>
          <p:cNvSpPr txBox="1"/>
          <p:nvPr/>
        </p:nvSpPr>
        <p:spPr>
          <a:xfrm>
            <a:off x="153700" y="220750"/>
            <a:ext cx="4533000" cy="90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1ED760"/>
                </a:solidFill>
                <a:latin typeface="Albert Sans"/>
                <a:ea typeface="Albert Sans"/>
                <a:cs typeface="Albert Sans"/>
                <a:sym typeface="Albert Sans"/>
              </a:rPr>
              <a:t>Research Purpose</a:t>
            </a:r>
            <a:endParaRPr sz="100">
              <a:solidFill>
                <a:srgbClr val="1ED760"/>
              </a:solidFill>
              <a:latin typeface="Albert Sans"/>
              <a:ea typeface="Albert Sans"/>
              <a:cs typeface="Albert Sans"/>
              <a:sym typeface="Albert Sans"/>
            </a:endParaRPr>
          </a:p>
        </p:txBody>
      </p:sp>
      <p:sp>
        <p:nvSpPr>
          <p:cNvPr id="377" name="Google Shape;377;p56"/>
          <p:cNvSpPr txBox="1"/>
          <p:nvPr/>
        </p:nvSpPr>
        <p:spPr>
          <a:xfrm>
            <a:off x="980275" y="1464525"/>
            <a:ext cx="7068900" cy="28398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Clr>
                <a:schemeClr val="dk2"/>
              </a:buClr>
              <a:buSzPts val="1100"/>
              <a:buFont typeface="Arial"/>
              <a:buNone/>
            </a:pPr>
            <a:r>
              <a:rPr lang="en" sz="1800">
                <a:solidFill>
                  <a:schemeClr val="lt1"/>
                </a:solidFill>
              </a:rPr>
              <a:t>For this research project, we explored the Spotify API to analyze extensive music data in a compelling and accessible way. Utilizing this API allowed us to investigate trends within popular music over recent decades, deepening our understanding of evolving musical preferences and sharpening our skills in effectively querying Spotify's robust dataset, which we then leveraged to populate a SQL database using SQLAlchemy.</a:t>
            </a:r>
            <a:endParaRPr sz="1800">
              <a:solidFill>
                <a:schemeClr val="lt1"/>
              </a:solidFill>
            </a:endParaRPr>
          </a:p>
          <a:p>
            <a:pPr indent="0" lvl="0" marL="0" rtl="0" algn="l">
              <a:lnSpc>
                <a:spcPct val="115000"/>
              </a:lnSpc>
              <a:spcBef>
                <a:spcPts val="1400"/>
              </a:spcBef>
              <a:spcAft>
                <a:spcPts val="0"/>
              </a:spcAft>
              <a:buClr>
                <a:schemeClr val="dk2"/>
              </a:buClr>
              <a:buSzPts val="1100"/>
              <a:buFont typeface="Arial"/>
              <a:buNone/>
            </a:pPr>
            <a:r>
              <a:t/>
            </a:r>
            <a:endParaRPr sz="1100">
              <a:solidFill>
                <a:schemeClr val="lt1"/>
              </a:solidFill>
            </a:endParaRPr>
          </a:p>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p:txBody>
      </p:sp>
      <p:pic>
        <p:nvPicPr>
          <p:cNvPr id="378" name="Google Shape;378;p56" title="Spotify_logo_with_text.svg.png"/>
          <p:cNvPicPr preferRelativeResize="0"/>
          <p:nvPr/>
        </p:nvPicPr>
        <p:blipFill>
          <a:blip r:embed="rId4">
            <a:alphaModFix/>
          </a:blip>
          <a:stretch>
            <a:fillRect/>
          </a:stretch>
        </p:blipFill>
        <p:spPr>
          <a:xfrm>
            <a:off x="6733987" y="220750"/>
            <a:ext cx="2181425" cy="655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7"/>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descr="Hexagonal icon." id="384" name="Google Shape;384;p57"/>
          <p:cNvPicPr preferRelativeResize="0"/>
          <p:nvPr>
            <p:ph idx="2" type="pic"/>
          </p:nvPr>
        </p:nvPicPr>
        <p:blipFill rotWithShape="1">
          <a:blip r:embed="rId3">
            <a:alphaModFix/>
          </a:blip>
          <a:srcRect b="6732" l="0" r="0" t="6732"/>
          <a:stretch/>
        </p:blipFill>
        <p:spPr>
          <a:xfrm>
            <a:off x="188250" y="4638900"/>
            <a:ext cx="318600" cy="318600"/>
          </a:xfrm>
          <a:prstGeom prst="ellipse">
            <a:avLst/>
          </a:prstGeom>
        </p:spPr>
      </p:pic>
      <p:sp>
        <p:nvSpPr>
          <p:cNvPr id="385" name="Google Shape;385;p57"/>
          <p:cNvSpPr/>
          <p:nvPr/>
        </p:nvSpPr>
        <p:spPr>
          <a:xfrm>
            <a:off x="8596792" y="4601400"/>
            <a:ext cx="3186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386" name="Google Shape;386;p57"/>
          <p:cNvSpPr txBox="1"/>
          <p:nvPr>
            <p:ph idx="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387" name="Google Shape;387;p57"/>
          <p:cNvSpPr txBox="1"/>
          <p:nvPr/>
        </p:nvSpPr>
        <p:spPr>
          <a:xfrm>
            <a:off x="153700" y="137700"/>
            <a:ext cx="4533000" cy="70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800">
                <a:solidFill>
                  <a:srgbClr val="1ED760"/>
                </a:solidFill>
                <a:latin typeface="Albert Sans"/>
                <a:ea typeface="Albert Sans"/>
                <a:cs typeface="Albert Sans"/>
                <a:sym typeface="Albert Sans"/>
              </a:rPr>
              <a:t>Main Objectives</a:t>
            </a:r>
            <a:endParaRPr sz="100">
              <a:solidFill>
                <a:srgbClr val="1ED760"/>
              </a:solidFill>
              <a:latin typeface="Albert Sans"/>
              <a:ea typeface="Albert Sans"/>
              <a:cs typeface="Albert Sans"/>
              <a:sym typeface="Albert Sans"/>
            </a:endParaRPr>
          </a:p>
        </p:txBody>
      </p:sp>
      <p:pic>
        <p:nvPicPr>
          <p:cNvPr id="388" name="Google Shape;388;p57" title="Spotify_logo_with_text.svg.png"/>
          <p:cNvPicPr preferRelativeResize="0"/>
          <p:nvPr/>
        </p:nvPicPr>
        <p:blipFill>
          <a:blip r:embed="rId4">
            <a:alphaModFix/>
          </a:blip>
          <a:stretch>
            <a:fillRect/>
          </a:stretch>
        </p:blipFill>
        <p:spPr>
          <a:xfrm>
            <a:off x="6733987" y="220750"/>
            <a:ext cx="2181425" cy="655600"/>
          </a:xfrm>
          <a:prstGeom prst="rect">
            <a:avLst/>
          </a:prstGeom>
          <a:noFill/>
          <a:ln>
            <a:noFill/>
          </a:ln>
        </p:spPr>
      </p:pic>
      <p:sp>
        <p:nvSpPr>
          <p:cNvPr id="389" name="Google Shape;389;p57"/>
          <p:cNvSpPr txBox="1"/>
          <p:nvPr/>
        </p:nvSpPr>
        <p:spPr>
          <a:xfrm>
            <a:off x="208350" y="876350"/>
            <a:ext cx="7978800" cy="128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B7B7B7"/>
                </a:solidFill>
                <a:latin typeface="Albert Sans"/>
                <a:ea typeface="Albert Sans"/>
                <a:cs typeface="Albert Sans"/>
                <a:sym typeface="Albert Sans"/>
              </a:rPr>
              <a:t>1. Genre Popularity Over Time</a:t>
            </a:r>
            <a:endParaRPr b="1" sz="200">
              <a:solidFill>
                <a:srgbClr val="B7B7B7"/>
              </a:solidFill>
              <a:latin typeface="Albert Sans"/>
              <a:ea typeface="Albert Sans"/>
              <a:cs typeface="Albert Sans"/>
              <a:sym typeface="Albert Sans"/>
            </a:endParaRPr>
          </a:p>
          <a:p>
            <a:pPr indent="0" lvl="0" marL="0" rtl="0" algn="l">
              <a:spcBef>
                <a:spcPts val="0"/>
              </a:spcBef>
              <a:spcAft>
                <a:spcPts val="0"/>
              </a:spcAft>
              <a:buNone/>
            </a:pPr>
            <a:r>
              <a:t/>
            </a:r>
            <a:endParaRPr b="1" sz="200">
              <a:solidFill>
                <a:srgbClr val="B7B7B7"/>
              </a:solidFill>
              <a:latin typeface="Albert Sans"/>
              <a:ea typeface="Albert Sans"/>
              <a:cs typeface="Albert Sans"/>
              <a:sym typeface="Albert Sans"/>
            </a:endParaRPr>
          </a:p>
          <a:p>
            <a:pPr indent="0" lvl="0" marL="0" rtl="0" algn="l">
              <a:spcBef>
                <a:spcPts val="0"/>
              </a:spcBef>
              <a:spcAft>
                <a:spcPts val="0"/>
              </a:spcAft>
              <a:buNone/>
            </a:pPr>
            <a:r>
              <a:t/>
            </a:r>
            <a:endParaRPr b="1" sz="200">
              <a:solidFill>
                <a:srgbClr val="B7B7B7"/>
              </a:solidFill>
              <a:latin typeface="Albert Sans"/>
              <a:ea typeface="Albert Sans"/>
              <a:cs typeface="Albert Sans"/>
              <a:sym typeface="Albert Sans"/>
            </a:endParaRPr>
          </a:p>
          <a:p>
            <a:pPr indent="0" lvl="0" marL="0" rtl="0" algn="l">
              <a:spcBef>
                <a:spcPts val="0"/>
              </a:spcBef>
              <a:spcAft>
                <a:spcPts val="0"/>
              </a:spcAft>
              <a:buNone/>
            </a:pPr>
            <a:r>
              <a:rPr lang="en" sz="1000">
                <a:solidFill>
                  <a:schemeClr val="lt1"/>
                </a:solidFill>
              </a:rPr>
              <a:t>	Identifying patterns and trends in music over time by analyzing datasets that include information on genres, artists, and songs. This will help us understand how music styles and preferences have evolved</a:t>
            </a:r>
            <a:endParaRPr sz="1000">
              <a:solidFill>
                <a:schemeClr val="lt1"/>
              </a:solidFill>
            </a:endParaRPr>
          </a:p>
          <a:p>
            <a:pPr indent="457200" lvl="0" marL="0" rtl="0" algn="l">
              <a:lnSpc>
                <a:spcPct val="115000"/>
              </a:lnSpc>
              <a:spcBef>
                <a:spcPts val="0"/>
              </a:spcBef>
              <a:spcAft>
                <a:spcPts val="0"/>
              </a:spcAft>
              <a:buNone/>
            </a:pPr>
            <a:r>
              <a:t/>
            </a:r>
            <a:endParaRPr>
              <a:solidFill>
                <a:schemeClr val="lt1"/>
              </a:solidFill>
            </a:endParaRPr>
          </a:p>
          <a:p>
            <a:pPr indent="0" lvl="0" marL="0" rtl="0" algn="l">
              <a:lnSpc>
                <a:spcPct val="115000"/>
              </a:lnSpc>
              <a:spcBef>
                <a:spcPts val="1400"/>
              </a:spcBef>
              <a:spcAft>
                <a:spcPts val="0"/>
              </a:spcAft>
              <a:buNone/>
            </a:pPr>
            <a:r>
              <a:t/>
            </a:r>
            <a:endParaRPr sz="1100">
              <a:solidFill>
                <a:schemeClr val="lt1"/>
              </a:solidFill>
            </a:endParaRPr>
          </a:p>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p:txBody>
      </p:sp>
      <p:sp>
        <p:nvSpPr>
          <p:cNvPr id="390" name="Google Shape;390;p57"/>
          <p:cNvSpPr txBox="1"/>
          <p:nvPr/>
        </p:nvSpPr>
        <p:spPr>
          <a:xfrm>
            <a:off x="188250" y="1788075"/>
            <a:ext cx="8019000" cy="136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B7B7B7"/>
                </a:solidFill>
                <a:latin typeface="Albert Sans"/>
                <a:ea typeface="Albert Sans"/>
                <a:cs typeface="Albert Sans"/>
                <a:sym typeface="Albert Sans"/>
              </a:rPr>
              <a:t>2</a:t>
            </a:r>
            <a:r>
              <a:rPr b="1" lang="en" sz="1600">
                <a:solidFill>
                  <a:srgbClr val="B7B7B7"/>
                </a:solidFill>
                <a:latin typeface="Albert Sans"/>
                <a:ea typeface="Albert Sans"/>
                <a:cs typeface="Albert Sans"/>
                <a:sym typeface="Albert Sans"/>
              </a:rPr>
              <a:t>. Artist Popularity Over Time</a:t>
            </a:r>
            <a:endParaRPr b="1" sz="200">
              <a:solidFill>
                <a:srgbClr val="B7B7B7"/>
              </a:solidFill>
              <a:latin typeface="Albert Sans"/>
              <a:ea typeface="Albert Sans"/>
              <a:cs typeface="Albert Sans"/>
              <a:sym typeface="Albert Sans"/>
            </a:endParaRPr>
          </a:p>
          <a:p>
            <a:pPr indent="0" lvl="0" marL="0" rtl="0" algn="l">
              <a:spcBef>
                <a:spcPts val="0"/>
              </a:spcBef>
              <a:spcAft>
                <a:spcPts val="0"/>
              </a:spcAft>
              <a:buNone/>
            </a:pPr>
            <a:r>
              <a:t/>
            </a:r>
            <a:endParaRPr b="1" sz="200">
              <a:solidFill>
                <a:srgbClr val="B7B7B7"/>
              </a:solidFill>
              <a:latin typeface="Albert Sans"/>
              <a:ea typeface="Albert Sans"/>
              <a:cs typeface="Albert Sans"/>
              <a:sym typeface="Albert Sans"/>
            </a:endParaRPr>
          </a:p>
          <a:p>
            <a:pPr indent="0" lvl="0" marL="0" rtl="0" algn="l">
              <a:spcBef>
                <a:spcPts val="0"/>
              </a:spcBef>
              <a:spcAft>
                <a:spcPts val="0"/>
              </a:spcAft>
              <a:buNone/>
            </a:pPr>
            <a:r>
              <a:t/>
            </a:r>
            <a:endParaRPr b="1" sz="200">
              <a:solidFill>
                <a:srgbClr val="B7B7B7"/>
              </a:solidFill>
              <a:latin typeface="Albert Sans"/>
              <a:ea typeface="Albert Sans"/>
              <a:cs typeface="Albert Sans"/>
              <a:sym typeface="Albert Sans"/>
            </a:endParaRPr>
          </a:p>
          <a:p>
            <a:pPr indent="457200" lvl="0" marL="0" rtl="0" algn="l">
              <a:lnSpc>
                <a:spcPct val="115000"/>
              </a:lnSpc>
              <a:spcBef>
                <a:spcPts val="0"/>
              </a:spcBef>
              <a:spcAft>
                <a:spcPts val="0"/>
              </a:spcAft>
              <a:buClr>
                <a:schemeClr val="dk2"/>
              </a:buClr>
              <a:buSzPts val="1100"/>
              <a:buFont typeface="Arial"/>
              <a:buNone/>
            </a:pPr>
            <a:r>
              <a:rPr lang="en" sz="1000">
                <a:solidFill>
                  <a:schemeClr val="lt1"/>
                </a:solidFill>
              </a:rPr>
              <a:t>Examining datasets that include listener demographics, behavior, and feedback, we can gain insights into what makes certain music more appealing to different audience segments.</a:t>
            </a:r>
            <a:endParaRPr sz="1000">
              <a:solidFill>
                <a:schemeClr val="lt1"/>
              </a:solidFill>
            </a:endParaRPr>
          </a:p>
          <a:p>
            <a:pPr indent="457200" lvl="0" marL="0" rtl="0" algn="l">
              <a:lnSpc>
                <a:spcPct val="115000"/>
              </a:lnSpc>
              <a:spcBef>
                <a:spcPts val="600"/>
              </a:spcBef>
              <a:spcAft>
                <a:spcPts val="0"/>
              </a:spcAft>
              <a:buNone/>
            </a:pPr>
            <a:r>
              <a:t/>
            </a:r>
            <a:endParaRPr sz="1200">
              <a:solidFill>
                <a:schemeClr val="lt1"/>
              </a:solidFill>
            </a:endParaRPr>
          </a:p>
          <a:p>
            <a:pPr indent="457200" lvl="0" marL="0" rtl="0" algn="l">
              <a:lnSpc>
                <a:spcPct val="115000"/>
              </a:lnSpc>
              <a:spcBef>
                <a:spcPts val="600"/>
              </a:spcBef>
              <a:spcAft>
                <a:spcPts val="0"/>
              </a:spcAft>
              <a:buNone/>
            </a:pPr>
            <a:r>
              <a:t/>
            </a:r>
            <a:endParaRPr>
              <a:solidFill>
                <a:schemeClr val="lt1"/>
              </a:solidFill>
            </a:endParaRPr>
          </a:p>
          <a:p>
            <a:pPr indent="0" lvl="0" marL="0" rtl="0" algn="l">
              <a:lnSpc>
                <a:spcPct val="115000"/>
              </a:lnSpc>
              <a:spcBef>
                <a:spcPts val="1400"/>
              </a:spcBef>
              <a:spcAft>
                <a:spcPts val="0"/>
              </a:spcAft>
              <a:buNone/>
            </a:pPr>
            <a:r>
              <a:t/>
            </a:r>
            <a:endParaRPr sz="1100">
              <a:solidFill>
                <a:schemeClr val="lt1"/>
              </a:solidFill>
            </a:endParaRPr>
          </a:p>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p:txBody>
      </p:sp>
      <p:sp>
        <p:nvSpPr>
          <p:cNvPr id="391" name="Google Shape;391;p57"/>
          <p:cNvSpPr txBox="1"/>
          <p:nvPr/>
        </p:nvSpPr>
        <p:spPr>
          <a:xfrm>
            <a:off x="171000" y="2719675"/>
            <a:ext cx="8053500" cy="136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rgbClr val="B7B7B7"/>
                </a:solidFill>
                <a:latin typeface="Albert Sans"/>
                <a:ea typeface="Albert Sans"/>
                <a:cs typeface="Albert Sans"/>
                <a:sym typeface="Albert Sans"/>
              </a:rPr>
              <a:t>3. Correlation Between Song length and </a:t>
            </a:r>
            <a:r>
              <a:rPr b="1" lang="en" sz="1600">
                <a:solidFill>
                  <a:srgbClr val="B7B7B7"/>
                </a:solidFill>
                <a:latin typeface="Albert Sans"/>
                <a:ea typeface="Albert Sans"/>
                <a:cs typeface="Albert Sans"/>
                <a:sym typeface="Albert Sans"/>
              </a:rPr>
              <a:t>popularity</a:t>
            </a:r>
            <a:endParaRPr b="1" sz="200">
              <a:solidFill>
                <a:srgbClr val="B7B7B7"/>
              </a:solidFill>
              <a:latin typeface="Albert Sans"/>
              <a:ea typeface="Albert Sans"/>
              <a:cs typeface="Albert Sans"/>
              <a:sym typeface="Albert Sans"/>
            </a:endParaRPr>
          </a:p>
          <a:p>
            <a:pPr indent="0" lvl="0" marL="0" rtl="0" algn="l">
              <a:spcBef>
                <a:spcPts val="0"/>
              </a:spcBef>
              <a:spcAft>
                <a:spcPts val="0"/>
              </a:spcAft>
              <a:buNone/>
            </a:pPr>
            <a:r>
              <a:t/>
            </a:r>
            <a:endParaRPr b="1" sz="200">
              <a:solidFill>
                <a:srgbClr val="B7B7B7"/>
              </a:solidFill>
              <a:latin typeface="Albert Sans"/>
              <a:ea typeface="Albert Sans"/>
              <a:cs typeface="Albert Sans"/>
              <a:sym typeface="Albert Sans"/>
            </a:endParaRPr>
          </a:p>
          <a:p>
            <a:pPr indent="0" lvl="0" marL="0" rtl="0" algn="l">
              <a:spcBef>
                <a:spcPts val="0"/>
              </a:spcBef>
              <a:spcAft>
                <a:spcPts val="0"/>
              </a:spcAft>
              <a:buNone/>
            </a:pPr>
            <a:r>
              <a:t/>
            </a:r>
            <a:endParaRPr b="1" sz="200">
              <a:solidFill>
                <a:srgbClr val="B7B7B7"/>
              </a:solidFill>
              <a:latin typeface="Albert Sans"/>
              <a:ea typeface="Albert Sans"/>
              <a:cs typeface="Albert Sans"/>
              <a:sym typeface="Albert Sans"/>
            </a:endParaRPr>
          </a:p>
          <a:p>
            <a:pPr indent="457200" lvl="0" marL="0" rtl="0" algn="l">
              <a:spcBef>
                <a:spcPts val="0"/>
              </a:spcBef>
              <a:spcAft>
                <a:spcPts val="0"/>
              </a:spcAft>
              <a:buNone/>
            </a:pPr>
            <a:r>
              <a:rPr lang="en" sz="1000">
                <a:solidFill>
                  <a:schemeClr val="lt1"/>
                </a:solidFill>
              </a:rPr>
              <a:t>Studying how song length correlates with overall </a:t>
            </a:r>
            <a:r>
              <a:rPr lang="en" sz="1000">
                <a:solidFill>
                  <a:schemeClr val="lt1"/>
                </a:solidFill>
              </a:rPr>
              <a:t>popularity</a:t>
            </a:r>
            <a:r>
              <a:rPr lang="en" sz="1000">
                <a:solidFill>
                  <a:schemeClr val="lt1"/>
                </a:solidFill>
              </a:rPr>
              <a:t> can help artists tailor their work to better engage audiences and drive industry innovation. It also hints at the </a:t>
            </a:r>
            <a:r>
              <a:rPr lang="en" sz="1000">
                <a:solidFill>
                  <a:schemeClr val="lt1"/>
                </a:solidFill>
              </a:rPr>
              <a:t>attention</a:t>
            </a:r>
            <a:r>
              <a:rPr lang="en" sz="1000">
                <a:solidFill>
                  <a:schemeClr val="lt1"/>
                </a:solidFill>
              </a:rPr>
              <a:t> span of our large source playlist’s listeners. </a:t>
            </a:r>
            <a:endParaRPr sz="1000">
              <a:solidFill>
                <a:schemeClr val="lt1"/>
              </a:solidFill>
            </a:endParaRPr>
          </a:p>
          <a:p>
            <a:pPr indent="457200" lvl="0" marL="0" rtl="0" algn="l">
              <a:lnSpc>
                <a:spcPct val="115000"/>
              </a:lnSpc>
              <a:spcBef>
                <a:spcPts val="0"/>
              </a:spcBef>
              <a:spcAft>
                <a:spcPts val="0"/>
              </a:spcAft>
              <a:buNone/>
            </a:pPr>
            <a:r>
              <a:t/>
            </a:r>
            <a:endParaRPr sz="1200">
              <a:solidFill>
                <a:schemeClr val="lt1"/>
              </a:solidFill>
            </a:endParaRPr>
          </a:p>
          <a:p>
            <a:pPr indent="457200" lvl="0" marL="0" rtl="0" algn="l">
              <a:lnSpc>
                <a:spcPct val="115000"/>
              </a:lnSpc>
              <a:spcBef>
                <a:spcPts val="600"/>
              </a:spcBef>
              <a:spcAft>
                <a:spcPts val="0"/>
              </a:spcAft>
              <a:buNone/>
            </a:pPr>
            <a:r>
              <a:t/>
            </a:r>
            <a:endParaRPr>
              <a:solidFill>
                <a:schemeClr val="lt1"/>
              </a:solidFill>
            </a:endParaRPr>
          </a:p>
          <a:p>
            <a:pPr indent="0" lvl="0" marL="0" rtl="0" algn="l">
              <a:lnSpc>
                <a:spcPct val="115000"/>
              </a:lnSpc>
              <a:spcBef>
                <a:spcPts val="1400"/>
              </a:spcBef>
              <a:spcAft>
                <a:spcPts val="0"/>
              </a:spcAft>
              <a:buNone/>
            </a:pPr>
            <a:r>
              <a:t/>
            </a:r>
            <a:endParaRPr sz="1100">
              <a:solidFill>
                <a:schemeClr val="lt1"/>
              </a:solidFill>
            </a:endParaRPr>
          </a:p>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p:txBody>
      </p:sp>
      <p:sp>
        <p:nvSpPr>
          <p:cNvPr id="392" name="Google Shape;392;p57"/>
          <p:cNvSpPr txBox="1"/>
          <p:nvPr/>
        </p:nvSpPr>
        <p:spPr>
          <a:xfrm>
            <a:off x="153700" y="3597300"/>
            <a:ext cx="8402700" cy="1360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00">
                <a:solidFill>
                  <a:srgbClr val="B7B7B7"/>
                </a:solidFill>
                <a:latin typeface="Albert Sans"/>
                <a:ea typeface="Albert Sans"/>
                <a:cs typeface="Albert Sans"/>
                <a:sym typeface="Albert Sans"/>
              </a:rPr>
              <a:t>4. Do Popular Artists Make Popular Songs, or Do Popular Songs Make Artists Popular?</a:t>
            </a:r>
            <a:endParaRPr b="1" sz="1600">
              <a:solidFill>
                <a:srgbClr val="B7B7B7"/>
              </a:solidFill>
              <a:latin typeface="Albert Sans"/>
              <a:ea typeface="Albert Sans"/>
              <a:cs typeface="Albert Sans"/>
              <a:sym typeface="Albert Sans"/>
            </a:endParaRPr>
          </a:p>
          <a:p>
            <a:pPr indent="457200" lvl="0" marL="0" rtl="0" algn="l">
              <a:lnSpc>
                <a:spcPct val="115000"/>
              </a:lnSpc>
              <a:spcBef>
                <a:spcPts val="300"/>
              </a:spcBef>
              <a:spcAft>
                <a:spcPts val="0"/>
              </a:spcAft>
              <a:buNone/>
            </a:pPr>
            <a:r>
              <a:rPr lang="en" sz="1000">
                <a:solidFill>
                  <a:schemeClr val="lt1"/>
                </a:solidFill>
              </a:rPr>
              <a:t>This study explores whether an artist's fame influences song success or vice versa, using historical data to understand celebrity dynamics in the music industry and identify factors driving long-term artist success.</a:t>
            </a:r>
            <a:endParaRPr sz="1000">
              <a:solidFill>
                <a:schemeClr val="lt1"/>
              </a:solidFill>
            </a:endParaRPr>
          </a:p>
          <a:p>
            <a:pPr indent="457200" lvl="0" marL="0" rtl="0" algn="l">
              <a:lnSpc>
                <a:spcPct val="115000"/>
              </a:lnSpc>
              <a:spcBef>
                <a:spcPts val="300"/>
              </a:spcBef>
              <a:spcAft>
                <a:spcPts val="0"/>
              </a:spcAft>
              <a:buNone/>
            </a:pPr>
            <a:r>
              <a:t/>
            </a:r>
            <a:endParaRPr sz="1200">
              <a:solidFill>
                <a:schemeClr val="lt1"/>
              </a:solidFill>
            </a:endParaRPr>
          </a:p>
          <a:p>
            <a:pPr indent="457200" lvl="0" marL="0" rtl="0" algn="l">
              <a:lnSpc>
                <a:spcPct val="115000"/>
              </a:lnSpc>
              <a:spcBef>
                <a:spcPts val="600"/>
              </a:spcBef>
              <a:spcAft>
                <a:spcPts val="0"/>
              </a:spcAft>
              <a:buNone/>
            </a:pPr>
            <a:r>
              <a:t/>
            </a:r>
            <a:endParaRPr>
              <a:solidFill>
                <a:schemeClr val="lt1"/>
              </a:solidFill>
            </a:endParaRPr>
          </a:p>
          <a:p>
            <a:pPr indent="0" lvl="0" marL="0" rtl="0" algn="l">
              <a:lnSpc>
                <a:spcPct val="115000"/>
              </a:lnSpc>
              <a:spcBef>
                <a:spcPts val="1400"/>
              </a:spcBef>
              <a:spcAft>
                <a:spcPts val="0"/>
              </a:spcAft>
              <a:buNone/>
            </a:pPr>
            <a:r>
              <a:t/>
            </a:r>
            <a:endParaRPr sz="1100">
              <a:solidFill>
                <a:schemeClr val="lt1"/>
              </a:solidFill>
            </a:endParaRPr>
          </a:p>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58"/>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descr="Hexagonal icon." id="398" name="Google Shape;398;p58"/>
          <p:cNvPicPr preferRelativeResize="0"/>
          <p:nvPr>
            <p:ph idx="2" type="pic"/>
          </p:nvPr>
        </p:nvPicPr>
        <p:blipFill rotWithShape="1">
          <a:blip r:embed="rId3">
            <a:alphaModFix/>
          </a:blip>
          <a:srcRect b="6732" l="0" r="0" t="6732"/>
          <a:stretch/>
        </p:blipFill>
        <p:spPr>
          <a:xfrm>
            <a:off x="188250" y="4638900"/>
            <a:ext cx="318600" cy="318600"/>
          </a:xfrm>
          <a:prstGeom prst="ellipse">
            <a:avLst/>
          </a:prstGeom>
        </p:spPr>
      </p:pic>
      <p:sp>
        <p:nvSpPr>
          <p:cNvPr id="399" name="Google Shape;399;p58"/>
          <p:cNvSpPr/>
          <p:nvPr/>
        </p:nvSpPr>
        <p:spPr>
          <a:xfrm>
            <a:off x="8596792" y="4601400"/>
            <a:ext cx="3186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400" name="Google Shape;400;p58"/>
          <p:cNvSpPr txBox="1"/>
          <p:nvPr>
            <p:ph idx="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401" name="Google Shape;401;p58"/>
          <p:cNvSpPr txBox="1"/>
          <p:nvPr/>
        </p:nvSpPr>
        <p:spPr>
          <a:xfrm>
            <a:off x="153700" y="137700"/>
            <a:ext cx="4533000" cy="70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800">
                <a:solidFill>
                  <a:srgbClr val="1ED760"/>
                </a:solidFill>
                <a:latin typeface="Albert Sans"/>
                <a:ea typeface="Albert Sans"/>
                <a:cs typeface="Albert Sans"/>
                <a:sym typeface="Albert Sans"/>
              </a:rPr>
              <a:t>ERD</a:t>
            </a:r>
            <a:endParaRPr sz="100">
              <a:solidFill>
                <a:srgbClr val="1ED760"/>
              </a:solidFill>
              <a:latin typeface="Albert Sans"/>
              <a:ea typeface="Albert Sans"/>
              <a:cs typeface="Albert Sans"/>
              <a:sym typeface="Albert Sans"/>
            </a:endParaRPr>
          </a:p>
        </p:txBody>
      </p:sp>
      <p:pic>
        <p:nvPicPr>
          <p:cNvPr id="402" name="Google Shape;402;p58" title="Spotify_logo_with_text.svg.png"/>
          <p:cNvPicPr preferRelativeResize="0"/>
          <p:nvPr/>
        </p:nvPicPr>
        <p:blipFill>
          <a:blip r:embed="rId4">
            <a:alphaModFix/>
          </a:blip>
          <a:stretch>
            <a:fillRect/>
          </a:stretch>
        </p:blipFill>
        <p:spPr>
          <a:xfrm>
            <a:off x="6733987" y="220750"/>
            <a:ext cx="2181425" cy="655600"/>
          </a:xfrm>
          <a:prstGeom prst="rect">
            <a:avLst/>
          </a:prstGeom>
          <a:noFill/>
          <a:ln>
            <a:noFill/>
          </a:ln>
        </p:spPr>
      </p:pic>
      <p:sp>
        <p:nvSpPr>
          <p:cNvPr id="403" name="Google Shape;403;p58"/>
          <p:cNvSpPr txBox="1"/>
          <p:nvPr/>
        </p:nvSpPr>
        <p:spPr>
          <a:xfrm>
            <a:off x="208350" y="876350"/>
            <a:ext cx="7978800" cy="12843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None/>
            </a:pPr>
            <a:r>
              <a:t/>
            </a:r>
            <a:endParaRPr>
              <a:solidFill>
                <a:schemeClr val="lt1"/>
              </a:solidFill>
            </a:endParaRPr>
          </a:p>
          <a:p>
            <a:pPr indent="0" lvl="0" marL="0" rtl="0" algn="l">
              <a:lnSpc>
                <a:spcPct val="115000"/>
              </a:lnSpc>
              <a:spcBef>
                <a:spcPts val="1400"/>
              </a:spcBef>
              <a:spcAft>
                <a:spcPts val="0"/>
              </a:spcAft>
              <a:buNone/>
            </a:pPr>
            <a:r>
              <a:t/>
            </a:r>
            <a:endParaRPr sz="1100">
              <a:solidFill>
                <a:schemeClr val="lt1"/>
              </a:solidFill>
            </a:endParaRPr>
          </a:p>
          <a:p>
            <a:pPr indent="0" lvl="0" marL="0" rtl="0" algn="l">
              <a:spcBef>
                <a:spcPts val="0"/>
              </a:spcBef>
              <a:spcAft>
                <a:spcPts val="0"/>
              </a:spcAft>
              <a:buNone/>
            </a:pPr>
            <a:r>
              <a:t/>
            </a:r>
            <a:endParaRPr>
              <a:solidFill>
                <a:schemeClr val="lt1"/>
              </a:solidFill>
              <a:latin typeface="Albert Sans"/>
              <a:ea typeface="Albert Sans"/>
              <a:cs typeface="Albert Sans"/>
              <a:sym typeface="Albert Sans"/>
            </a:endParaRPr>
          </a:p>
        </p:txBody>
      </p:sp>
      <p:pic>
        <p:nvPicPr>
          <p:cNvPr id="404" name="Google Shape;404;p58" title="Spotify_db_ERD.png"/>
          <p:cNvPicPr preferRelativeResize="0"/>
          <p:nvPr/>
        </p:nvPicPr>
        <p:blipFill>
          <a:blip r:embed="rId5">
            <a:alphaModFix/>
          </a:blip>
          <a:stretch>
            <a:fillRect/>
          </a:stretch>
        </p:blipFill>
        <p:spPr>
          <a:xfrm>
            <a:off x="640875" y="920250"/>
            <a:ext cx="7731700" cy="3796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8" name="Shape 408"/>
        <p:cNvGrpSpPr/>
        <p:nvPr/>
      </p:nvGrpSpPr>
      <p:grpSpPr>
        <a:xfrm>
          <a:off x="0" y="0"/>
          <a:ext cx="0" cy="0"/>
          <a:chOff x="0" y="0"/>
          <a:chExt cx="0" cy="0"/>
        </a:xfrm>
      </p:grpSpPr>
      <p:sp>
        <p:nvSpPr>
          <p:cNvPr id="409" name="Google Shape;409;p59"/>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descr="Hexagonal icon." id="410" name="Google Shape;410;p59"/>
          <p:cNvPicPr preferRelativeResize="0"/>
          <p:nvPr>
            <p:ph idx="2" type="pic"/>
          </p:nvPr>
        </p:nvPicPr>
        <p:blipFill rotWithShape="1">
          <a:blip r:embed="rId3">
            <a:alphaModFix/>
          </a:blip>
          <a:srcRect b="6732" l="0" r="0" t="6732"/>
          <a:stretch/>
        </p:blipFill>
        <p:spPr>
          <a:xfrm>
            <a:off x="188250" y="4638900"/>
            <a:ext cx="318600" cy="318600"/>
          </a:xfrm>
          <a:prstGeom prst="ellipse">
            <a:avLst/>
          </a:prstGeom>
        </p:spPr>
      </p:pic>
      <p:sp>
        <p:nvSpPr>
          <p:cNvPr id="411" name="Google Shape;411;p59"/>
          <p:cNvSpPr/>
          <p:nvPr/>
        </p:nvSpPr>
        <p:spPr>
          <a:xfrm>
            <a:off x="8596792" y="4601400"/>
            <a:ext cx="3186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412" name="Google Shape;412;p59"/>
          <p:cNvSpPr txBox="1"/>
          <p:nvPr>
            <p:ph idx="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413" name="Google Shape;413;p59"/>
          <p:cNvSpPr txBox="1"/>
          <p:nvPr/>
        </p:nvSpPr>
        <p:spPr>
          <a:xfrm>
            <a:off x="153700" y="220750"/>
            <a:ext cx="6104400" cy="90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1ED760"/>
                </a:solidFill>
                <a:latin typeface="Albert Sans"/>
                <a:ea typeface="Albert Sans"/>
                <a:cs typeface="Albert Sans"/>
                <a:sym typeface="Albert Sans"/>
              </a:rPr>
              <a:t>How is Popularity Measured?</a:t>
            </a:r>
            <a:endParaRPr sz="2000">
              <a:solidFill>
                <a:srgbClr val="1ED760"/>
              </a:solidFill>
              <a:latin typeface="Albert Sans"/>
              <a:ea typeface="Albert Sans"/>
              <a:cs typeface="Albert Sans"/>
              <a:sym typeface="Albert Sans"/>
            </a:endParaRPr>
          </a:p>
        </p:txBody>
      </p:sp>
      <p:pic>
        <p:nvPicPr>
          <p:cNvPr id="414" name="Google Shape;414;p59" title="Spotify_logo_with_text.svg.png"/>
          <p:cNvPicPr preferRelativeResize="0"/>
          <p:nvPr/>
        </p:nvPicPr>
        <p:blipFill>
          <a:blip r:embed="rId4">
            <a:alphaModFix/>
          </a:blip>
          <a:stretch>
            <a:fillRect/>
          </a:stretch>
        </p:blipFill>
        <p:spPr>
          <a:xfrm>
            <a:off x="6733987" y="220750"/>
            <a:ext cx="2181425" cy="655600"/>
          </a:xfrm>
          <a:prstGeom prst="rect">
            <a:avLst/>
          </a:prstGeom>
          <a:noFill/>
          <a:ln>
            <a:noFill/>
          </a:ln>
        </p:spPr>
      </p:pic>
      <p:sp>
        <p:nvSpPr>
          <p:cNvPr id="415" name="Google Shape;415;p59"/>
          <p:cNvSpPr txBox="1"/>
          <p:nvPr/>
        </p:nvSpPr>
        <p:spPr>
          <a:xfrm>
            <a:off x="320450" y="1092800"/>
            <a:ext cx="8545200" cy="3309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2"/>
              </a:buClr>
              <a:buSzPts val="1100"/>
              <a:buFont typeface="Arial"/>
              <a:buNone/>
            </a:pPr>
            <a:r>
              <a:rPr b="1" lang="en" sz="1300">
                <a:solidFill>
                  <a:srgbClr val="B7B7B7"/>
                </a:solidFill>
                <a:latin typeface="Albert Sans"/>
                <a:ea typeface="Albert Sans"/>
                <a:cs typeface="Albert Sans"/>
                <a:sym typeface="Albert Sans"/>
              </a:rPr>
              <a:t>Spotify calculates the popularity score for each track and artist using several factors, including:</a:t>
            </a:r>
            <a:endParaRPr b="1" sz="1300">
              <a:solidFill>
                <a:srgbClr val="B7B7B7"/>
              </a:solidFill>
              <a:latin typeface="Albert Sans"/>
              <a:ea typeface="Albert Sans"/>
              <a:cs typeface="Albert Sans"/>
              <a:sym typeface="Albert Sans"/>
            </a:endParaRPr>
          </a:p>
          <a:p>
            <a:pPr indent="0" lvl="0" marL="0" rtl="0" algn="l">
              <a:lnSpc>
                <a:spcPct val="150000"/>
              </a:lnSpc>
              <a:spcBef>
                <a:spcPts val="0"/>
              </a:spcBef>
              <a:spcAft>
                <a:spcPts val="0"/>
              </a:spcAft>
              <a:buClr>
                <a:schemeClr val="dk2"/>
              </a:buClr>
              <a:buSzPts val="1100"/>
              <a:buFont typeface="Arial"/>
              <a:buNone/>
            </a:pPr>
            <a:r>
              <a:t/>
            </a:r>
            <a:endParaRPr sz="1000">
              <a:solidFill>
                <a:schemeClr val="lt1"/>
              </a:solidFill>
            </a:endParaRPr>
          </a:p>
          <a:p>
            <a:pPr indent="-292100" lvl="0" marL="457200" rtl="0" algn="l">
              <a:lnSpc>
                <a:spcPct val="150000"/>
              </a:lnSpc>
              <a:spcBef>
                <a:spcPts val="0"/>
              </a:spcBef>
              <a:spcAft>
                <a:spcPts val="0"/>
              </a:spcAft>
              <a:buClr>
                <a:schemeClr val="lt1"/>
              </a:buClr>
              <a:buSzPts val="1000"/>
              <a:buChar char="❖"/>
            </a:pPr>
            <a:r>
              <a:rPr lang="en" sz="1000">
                <a:solidFill>
                  <a:schemeClr val="lt1"/>
                </a:solidFill>
              </a:rPr>
              <a:t>Streaming data </a:t>
            </a:r>
            <a:endParaRPr sz="1000">
              <a:solidFill>
                <a:schemeClr val="lt1"/>
              </a:solidFill>
            </a:endParaRPr>
          </a:p>
          <a:p>
            <a:pPr indent="-292100" lvl="0" marL="457200" rtl="0" algn="l">
              <a:lnSpc>
                <a:spcPct val="150000"/>
              </a:lnSpc>
              <a:spcBef>
                <a:spcPts val="0"/>
              </a:spcBef>
              <a:spcAft>
                <a:spcPts val="0"/>
              </a:spcAft>
              <a:buClr>
                <a:schemeClr val="lt1"/>
              </a:buClr>
              <a:buSzPts val="1000"/>
              <a:buChar char="❖"/>
            </a:pPr>
            <a:r>
              <a:rPr lang="en" sz="1000">
                <a:solidFill>
                  <a:schemeClr val="lt1"/>
                </a:solidFill>
              </a:rPr>
              <a:t>User interaction</a:t>
            </a:r>
            <a:endParaRPr sz="1000">
              <a:solidFill>
                <a:schemeClr val="lt1"/>
              </a:solidFill>
            </a:endParaRPr>
          </a:p>
          <a:p>
            <a:pPr indent="-292100" lvl="0" marL="457200" rtl="0" algn="l">
              <a:lnSpc>
                <a:spcPct val="150000"/>
              </a:lnSpc>
              <a:spcBef>
                <a:spcPts val="0"/>
              </a:spcBef>
              <a:spcAft>
                <a:spcPts val="0"/>
              </a:spcAft>
              <a:buClr>
                <a:schemeClr val="lt1"/>
              </a:buClr>
              <a:buSzPts val="1000"/>
              <a:buChar char="❖"/>
            </a:pPr>
            <a:r>
              <a:rPr lang="en" sz="1000">
                <a:solidFill>
                  <a:schemeClr val="lt1"/>
                </a:solidFill>
              </a:rPr>
              <a:t>Recency of plays</a:t>
            </a:r>
            <a:endParaRPr sz="1000">
              <a:solidFill>
                <a:schemeClr val="lt1"/>
              </a:solidFill>
            </a:endParaRPr>
          </a:p>
          <a:p>
            <a:pPr indent="-292100" lvl="0" marL="457200" rtl="0" algn="l">
              <a:lnSpc>
                <a:spcPct val="150000"/>
              </a:lnSpc>
              <a:spcBef>
                <a:spcPts val="0"/>
              </a:spcBef>
              <a:spcAft>
                <a:spcPts val="0"/>
              </a:spcAft>
              <a:buClr>
                <a:schemeClr val="lt1"/>
              </a:buClr>
              <a:buSzPts val="1000"/>
              <a:buChar char="❖"/>
            </a:pPr>
            <a:r>
              <a:rPr lang="en" sz="1000">
                <a:solidFill>
                  <a:schemeClr val="lt1"/>
                </a:solidFill>
              </a:rPr>
              <a:t>Overall listening trends within </a:t>
            </a:r>
            <a:r>
              <a:rPr lang="en" sz="1000">
                <a:solidFill>
                  <a:schemeClr val="lt1"/>
                </a:solidFill>
              </a:rPr>
              <a:t>Spotify’s</a:t>
            </a:r>
            <a:r>
              <a:rPr lang="en" sz="1000">
                <a:solidFill>
                  <a:schemeClr val="lt1"/>
                </a:solidFill>
              </a:rPr>
              <a:t> user base.</a:t>
            </a:r>
            <a:endParaRPr sz="1000">
              <a:solidFill>
                <a:schemeClr val="lt1"/>
              </a:solidFill>
            </a:endParaRPr>
          </a:p>
          <a:p>
            <a:pPr indent="0" lvl="0" marL="457200" rtl="0" algn="l">
              <a:lnSpc>
                <a:spcPct val="150000"/>
              </a:lnSpc>
              <a:spcBef>
                <a:spcPts val="0"/>
              </a:spcBef>
              <a:spcAft>
                <a:spcPts val="0"/>
              </a:spcAft>
              <a:buNone/>
            </a:pPr>
            <a:r>
              <a:t/>
            </a:r>
            <a:endParaRPr sz="1000">
              <a:solidFill>
                <a:schemeClr val="lt1"/>
              </a:solidFill>
            </a:endParaRPr>
          </a:p>
          <a:p>
            <a:pPr indent="0" lvl="0" marL="0" rtl="0" algn="l">
              <a:lnSpc>
                <a:spcPct val="150000"/>
              </a:lnSpc>
              <a:spcBef>
                <a:spcPts val="0"/>
              </a:spcBef>
              <a:spcAft>
                <a:spcPts val="0"/>
              </a:spcAft>
              <a:buClr>
                <a:schemeClr val="dk2"/>
              </a:buClr>
              <a:buSzPts val="1100"/>
              <a:buFont typeface="Arial"/>
              <a:buNone/>
            </a:pPr>
            <a:r>
              <a:rPr b="1" lang="en" sz="1300">
                <a:solidFill>
                  <a:srgbClr val="B7B7B7"/>
                </a:solidFill>
                <a:latin typeface="Albert Sans"/>
                <a:ea typeface="Albert Sans"/>
                <a:cs typeface="Albert Sans"/>
                <a:sym typeface="Albert Sans"/>
              </a:rPr>
              <a:t>The popularity score ranges from 0 to 100, where:</a:t>
            </a:r>
            <a:endParaRPr b="1" sz="1300">
              <a:solidFill>
                <a:srgbClr val="B7B7B7"/>
              </a:solidFill>
              <a:latin typeface="Albert Sans"/>
              <a:ea typeface="Albert Sans"/>
              <a:cs typeface="Albert Sans"/>
              <a:sym typeface="Albert Sans"/>
            </a:endParaRPr>
          </a:p>
          <a:p>
            <a:pPr indent="0" lvl="0" marL="0" rtl="0" algn="l">
              <a:lnSpc>
                <a:spcPct val="150000"/>
              </a:lnSpc>
              <a:spcBef>
                <a:spcPts val="0"/>
              </a:spcBef>
              <a:spcAft>
                <a:spcPts val="0"/>
              </a:spcAft>
              <a:buClr>
                <a:schemeClr val="dk2"/>
              </a:buClr>
              <a:buSzPts val="1100"/>
              <a:buFont typeface="Arial"/>
              <a:buNone/>
            </a:pPr>
            <a:r>
              <a:t/>
            </a:r>
            <a:endParaRPr sz="1000">
              <a:solidFill>
                <a:schemeClr val="lt1"/>
              </a:solidFill>
            </a:endParaRPr>
          </a:p>
          <a:p>
            <a:pPr indent="-292100" lvl="0" marL="457200" rtl="0" algn="l">
              <a:lnSpc>
                <a:spcPct val="150000"/>
              </a:lnSpc>
              <a:spcBef>
                <a:spcPts val="0"/>
              </a:spcBef>
              <a:spcAft>
                <a:spcPts val="0"/>
              </a:spcAft>
              <a:buClr>
                <a:schemeClr val="lt1"/>
              </a:buClr>
              <a:buSzPts val="1000"/>
              <a:buChar char="❖"/>
            </a:pPr>
            <a:r>
              <a:rPr lang="en" sz="1000">
                <a:solidFill>
                  <a:schemeClr val="lt1"/>
                </a:solidFill>
              </a:rPr>
              <a:t>100 indicates the track is extremely popular on the platform.</a:t>
            </a:r>
            <a:endParaRPr sz="1000">
              <a:solidFill>
                <a:schemeClr val="lt1"/>
              </a:solidFill>
            </a:endParaRPr>
          </a:p>
          <a:p>
            <a:pPr indent="-292100" lvl="0" marL="457200" rtl="0" algn="l">
              <a:lnSpc>
                <a:spcPct val="150000"/>
              </a:lnSpc>
              <a:spcBef>
                <a:spcPts val="0"/>
              </a:spcBef>
              <a:spcAft>
                <a:spcPts val="0"/>
              </a:spcAft>
              <a:buClr>
                <a:schemeClr val="lt1"/>
              </a:buClr>
              <a:buSzPts val="1000"/>
              <a:buChar char="❖"/>
            </a:pPr>
            <a:r>
              <a:rPr lang="en" sz="1000">
                <a:solidFill>
                  <a:schemeClr val="lt1"/>
                </a:solidFill>
              </a:rPr>
              <a:t>0 means it's not well known or very obscure.</a:t>
            </a:r>
            <a:endParaRPr sz="1000">
              <a:solidFill>
                <a:schemeClr val="lt1"/>
              </a:solidFill>
            </a:endParaRPr>
          </a:p>
          <a:p>
            <a:pPr indent="0" lvl="0" marL="0" rtl="0" algn="l">
              <a:spcBef>
                <a:spcPts val="0"/>
              </a:spcBef>
              <a:spcAft>
                <a:spcPts val="0"/>
              </a:spcAft>
              <a:buNone/>
            </a:pPr>
            <a:r>
              <a:t/>
            </a:r>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60"/>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descr="Hexagonal icon." id="421" name="Google Shape;421;p60"/>
          <p:cNvPicPr preferRelativeResize="0"/>
          <p:nvPr>
            <p:ph idx="2" type="pic"/>
          </p:nvPr>
        </p:nvPicPr>
        <p:blipFill rotWithShape="1">
          <a:blip r:embed="rId3">
            <a:alphaModFix/>
          </a:blip>
          <a:srcRect b="6732" l="0" r="0" t="6732"/>
          <a:stretch/>
        </p:blipFill>
        <p:spPr>
          <a:xfrm>
            <a:off x="188250" y="4638900"/>
            <a:ext cx="318600" cy="318600"/>
          </a:xfrm>
          <a:prstGeom prst="ellipse">
            <a:avLst/>
          </a:prstGeom>
        </p:spPr>
      </p:pic>
      <p:sp>
        <p:nvSpPr>
          <p:cNvPr id="422" name="Google Shape;422;p60"/>
          <p:cNvSpPr/>
          <p:nvPr/>
        </p:nvSpPr>
        <p:spPr>
          <a:xfrm>
            <a:off x="8596792" y="4601400"/>
            <a:ext cx="3186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423" name="Google Shape;423;p60"/>
          <p:cNvSpPr txBox="1"/>
          <p:nvPr>
            <p:ph idx="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424" name="Google Shape;424;p60"/>
          <p:cNvSpPr txBox="1"/>
          <p:nvPr/>
        </p:nvSpPr>
        <p:spPr>
          <a:xfrm>
            <a:off x="153700" y="220750"/>
            <a:ext cx="6104400" cy="90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1ED760"/>
                </a:solidFill>
                <a:latin typeface="Albert Sans"/>
                <a:ea typeface="Albert Sans"/>
                <a:cs typeface="Albert Sans"/>
                <a:sym typeface="Albert Sans"/>
              </a:rPr>
              <a:t>1. Genre Popularity Over Time</a:t>
            </a:r>
            <a:endParaRPr sz="2000">
              <a:solidFill>
                <a:srgbClr val="1ED760"/>
              </a:solidFill>
              <a:latin typeface="Albert Sans"/>
              <a:ea typeface="Albert Sans"/>
              <a:cs typeface="Albert Sans"/>
              <a:sym typeface="Albert Sans"/>
            </a:endParaRPr>
          </a:p>
        </p:txBody>
      </p:sp>
      <p:pic>
        <p:nvPicPr>
          <p:cNvPr id="425" name="Google Shape;425;p60" title="Spotify_logo_with_text.svg.png"/>
          <p:cNvPicPr preferRelativeResize="0"/>
          <p:nvPr/>
        </p:nvPicPr>
        <p:blipFill>
          <a:blip r:embed="rId4">
            <a:alphaModFix/>
          </a:blip>
          <a:stretch>
            <a:fillRect/>
          </a:stretch>
        </p:blipFill>
        <p:spPr>
          <a:xfrm>
            <a:off x="6733987" y="220750"/>
            <a:ext cx="2181425" cy="655600"/>
          </a:xfrm>
          <a:prstGeom prst="rect">
            <a:avLst/>
          </a:prstGeom>
          <a:noFill/>
          <a:ln>
            <a:noFill/>
          </a:ln>
        </p:spPr>
      </p:pic>
      <p:sp>
        <p:nvSpPr>
          <p:cNvPr id="426" name="Google Shape;426;p60"/>
          <p:cNvSpPr txBox="1"/>
          <p:nvPr/>
        </p:nvSpPr>
        <p:spPr>
          <a:xfrm>
            <a:off x="320350" y="1226825"/>
            <a:ext cx="4908900" cy="3309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800">
                <a:solidFill>
                  <a:schemeClr val="lt1"/>
                </a:solidFill>
                <a:latin typeface="Albert Sans"/>
                <a:ea typeface="Albert Sans"/>
                <a:cs typeface="Albert Sans"/>
                <a:sym typeface="Albert Sans"/>
              </a:rPr>
              <a:t>The most popular genre from 1958 to 2024</a:t>
            </a:r>
            <a:endParaRPr b="1" sz="1800">
              <a:solidFill>
                <a:schemeClr val="lt1"/>
              </a:solidFill>
              <a:latin typeface="Albert Sans"/>
              <a:ea typeface="Albert Sans"/>
              <a:cs typeface="Albert Sans"/>
              <a:sym typeface="Albert Sans"/>
            </a:endParaRPr>
          </a:p>
          <a:p>
            <a:pPr indent="0" lvl="0" marL="0" rtl="0" algn="l">
              <a:lnSpc>
                <a:spcPct val="150000"/>
              </a:lnSpc>
              <a:spcBef>
                <a:spcPts val="0"/>
              </a:spcBef>
              <a:spcAft>
                <a:spcPts val="0"/>
              </a:spcAft>
              <a:buClr>
                <a:schemeClr val="dk2"/>
              </a:buClr>
              <a:buSzPts val="1100"/>
              <a:buFont typeface="Arial"/>
              <a:buNone/>
            </a:pPr>
            <a:r>
              <a:rPr b="1" lang="en" sz="1800">
                <a:solidFill>
                  <a:srgbClr val="1ED760"/>
                </a:solidFill>
              </a:rPr>
              <a:t>Motown</a:t>
            </a:r>
            <a:r>
              <a:rPr b="1" lang="en" sz="1800">
                <a:solidFill>
                  <a:srgbClr val="C5C8C6"/>
                </a:solidFill>
              </a:rPr>
              <a:t> </a:t>
            </a:r>
            <a:endParaRPr sz="1800">
              <a:solidFill>
                <a:schemeClr val="lt1"/>
              </a:solidFill>
            </a:endParaRPr>
          </a:p>
        </p:txBody>
      </p:sp>
      <p:pic>
        <p:nvPicPr>
          <p:cNvPr id="427" name="Google Shape;427;p60"/>
          <p:cNvPicPr preferRelativeResize="0"/>
          <p:nvPr/>
        </p:nvPicPr>
        <p:blipFill>
          <a:blip r:embed="rId5">
            <a:alphaModFix/>
          </a:blip>
          <a:stretch>
            <a:fillRect/>
          </a:stretch>
        </p:blipFill>
        <p:spPr>
          <a:xfrm>
            <a:off x="5749300" y="1184775"/>
            <a:ext cx="1817950" cy="34541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61"/>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descr="Hexagonal icon." id="433" name="Google Shape;433;p61"/>
          <p:cNvPicPr preferRelativeResize="0"/>
          <p:nvPr>
            <p:ph idx="2" type="pic"/>
          </p:nvPr>
        </p:nvPicPr>
        <p:blipFill rotWithShape="1">
          <a:blip r:embed="rId3">
            <a:alphaModFix/>
          </a:blip>
          <a:srcRect b="6732" l="0" r="0" t="6732"/>
          <a:stretch/>
        </p:blipFill>
        <p:spPr>
          <a:xfrm>
            <a:off x="188250" y="4638900"/>
            <a:ext cx="318600" cy="318600"/>
          </a:xfrm>
          <a:prstGeom prst="ellipse">
            <a:avLst/>
          </a:prstGeom>
        </p:spPr>
      </p:pic>
      <p:sp>
        <p:nvSpPr>
          <p:cNvPr id="434" name="Google Shape;434;p61"/>
          <p:cNvSpPr/>
          <p:nvPr/>
        </p:nvSpPr>
        <p:spPr>
          <a:xfrm>
            <a:off x="8596792" y="4601400"/>
            <a:ext cx="3186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435" name="Google Shape;435;p61"/>
          <p:cNvSpPr txBox="1"/>
          <p:nvPr>
            <p:ph idx="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436" name="Google Shape;436;p61"/>
          <p:cNvSpPr txBox="1"/>
          <p:nvPr/>
        </p:nvSpPr>
        <p:spPr>
          <a:xfrm>
            <a:off x="153700" y="220750"/>
            <a:ext cx="6104400" cy="90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1ED760"/>
                </a:solidFill>
                <a:latin typeface="Albert Sans"/>
                <a:ea typeface="Albert Sans"/>
                <a:cs typeface="Albert Sans"/>
                <a:sym typeface="Albert Sans"/>
              </a:rPr>
              <a:t>2</a:t>
            </a:r>
            <a:r>
              <a:rPr b="1" lang="en" sz="2000">
                <a:solidFill>
                  <a:srgbClr val="1ED760"/>
                </a:solidFill>
                <a:latin typeface="Albert Sans"/>
                <a:ea typeface="Albert Sans"/>
                <a:cs typeface="Albert Sans"/>
                <a:sym typeface="Albert Sans"/>
              </a:rPr>
              <a:t>. Artist Popularity Over Time</a:t>
            </a:r>
            <a:endParaRPr sz="2000">
              <a:solidFill>
                <a:srgbClr val="1ED760"/>
              </a:solidFill>
              <a:latin typeface="Albert Sans"/>
              <a:ea typeface="Albert Sans"/>
              <a:cs typeface="Albert Sans"/>
              <a:sym typeface="Albert Sans"/>
            </a:endParaRPr>
          </a:p>
        </p:txBody>
      </p:sp>
      <p:pic>
        <p:nvPicPr>
          <p:cNvPr id="437" name="Google Shape;437;p61" title="Spotify_logo_with_text.svg.png"/>
          <p:cNvPicPr preferRelativeResize="0"/>
          <p:nvPr/>
        </p:nvPicPr>
        <p:blipFill>
          <a:blip r:embed="rId4">
            <a:alphaModFix/>
          </a:blip>
          <a:stretch>
            <a:fillRect/>
          </a:stretch>
        </p:blipFill>
        <p:spPr>
          <a:xfrm>
            <a:off x="6733987" y="220750"/>
            <a:ext cx="2181425" cy="655600"/>
          </a:xfrm>
          <a:prstGeom prst="rect">
            <a:avLst/>
          </a:prstGeom>
          <a:noFill/>
          <a:ln>
            <a:noFill/>
          </a:ln>
        </p:spPr>
      </p:pic>
      <p:sp>
        <p:nvSpPr>
          <p:cNvPr id="438" name="Google Shape;438;p61"/>
          <p:cNvSpPr txBox="1"/>
          <p:nvPr/>
        </p:nvSpPr>
        <p:spPr>
          <a:xfrm>
            <a:off x="-651650" y="1628600"/>
            <a:ext cx="5880900" cy="3405300"/>
          </a:xfrm>
          <a:prstGeom prst="rect">
            <a:avLst/>
          </a:prstGeom>
          <a:noFill/>
          <a:ln>
            <a:noFill/>
          </a:ln>
        </p:spPr>
        <p:txBody>
          <a:bodyPr anchorCtr="0" anchor="t" bIns="91425" lIns="91425" spcFirstLastPara="1" rIns="91425" wrap="square" tIns="91425">
            <a:noAutofit/>
          </a:bodyPr>
          <a:lstStyle/>
          <a:p>
            <a:pPr indent="457200" lvl="0" marL="457200" rtl="0" algn="l">
              <a:spcBef>
                <a:spcPts val="0"/>
              </a:spcBef>
              <a:spcAft>
                <a:spcPts val="0"/>
              </a:spcAft>
              <a:buNone/>
            </a:pPr>
            <a:r>
              <a:rPr lang="en" sz="1700">
                <a:solidFill>
                  <a:schemeClr val="lt1"/>
                </a:solidFill>
              </a:rPr>
              <a:t>9 to 5 is the most popular album with a popularity</a:t>
            </a:r>
            <a:endParaRPr sz="1700">
              <a:solidFill>
                <a:schemeClr val="lt1"/>
              </a:solidFill>
            </a:endParaRPr>
          </a:p>
          <a:p>
            <a:pPr indent="457200" lvl="0" marL="457200" rtl="0" algn="l">
              <a:spcBef>
                <a:spcPts val="0"/>
              </a:spcBef>
              <a:spcAft>
                <a:spcPts val="0"/>
              </a:spcAft>
              <a:buNone/>
            </a:pPr>
            <a:r>
              <a:rPr lang="en" sz="1700">
                <a:solidFill>
                  <a:schemeClr val="lt1"/>
                </a:solidFill>
              </a:rPr>
              <a:t>score of 77</a:t>
            </a:r>
            <a:endParaRPr sz="1700">
              <a:solidFill>
                <a:schemeClr val="lt1"/>
              </a:solidFill>
            </a:endParaRPr>
          </a:p>
          <a:p>
            <a:pPr indent="0" lvl="0" marL="457200" rtl="0" algn="l">
              <a:spcBef>
                <a:spcPts val="0"/>
              </a:spcBef>
              <a:spcAft>
                <a:spcPts val="0"/>
              </a:spcAft>
              <a:buNone/>
            </a:pPr>
            <a:r>
              <a:t/>
            </a:r>
            <a:endParaRPr sz="1700">
              <a:solidFill>
                <a:schemeClr val="lt1"/>
              </a:solidFill>
            </a:endParaRPr>
          </a:p>
          <a:p>
            <a:pPr indent="457200" lvl="0" marL="457200" rtl="0" algn="l">
              <a:spcBef>
                <a:spcPts val="0"/>
              </a:spcBef>
              <a:spcAft>
                <a:spcPts val="0"/>
              </a:spcAft>
              <a:buNone/>
            </a:pPr>
            <a:r>
              <a:rPr lang="en" sz="1700">
                <a:solidFill>
                  <a:schemeClr val="lt1"/>
                </a:solidFill>
              </a:rPr>
              <a:t>1977 was the year she was most popular </a:t>
            </a:r>
            <a:endParaRPr sz="1700">
              <a:solidFill>
                <a:schemeClr val="lt1"/>
              </a:solidFill>
            </a:endParaRPr>
          </a:p>
          <a:p>
            <a:pPr indent="0" lvl="0" marL="914400" rtl="0" algn="l">
              <a:spcBef>
                <a:spcPts val="0"/>
              </a:spcBef>
              <a:spcAft>
                <a:spcPts val="0"/>
              </a:spcAft>
              <a:buNone/>
            </a:pPr>
            <a:r>
              <a:rPr lang="en" sz="1700">
                <a:solidFill>
                  <a:schemeClr val="lt1"/>
                </a:solidFill>
              </a:rPr>
              <a:t>As she produced two albums in this year</a:t>
            </a:r>
            <a:endParaRPr sz="1700">
              <a:solidFill>
                <a:schemeClr val="lt1"/>
              </a:solidFill>
            </a:endParaRPr>
          </a:p>
          <a:p>
            <a:pPr indent="0" lvl="0" marL="914400" rtl="0" algn="l">
              <a:spcBef>
                <a:spcPts val="0"/>
              </a:spcBef>
              <a:spcAft>
                <a:spcPts val="0"/>
              </a:spcAft>
              <a:buNone/>
            </a:pPr>
            <a:r>
              <a:t/>
            </a:r>
            <a:endParaRPr sz="1700">
              <a:solidFill>
                <a:schemeClr val="lt1"/>
              </a:solidFill>
            </a:endParaRPr>
          </a:p>
          <a:p>
            <a:pPr indent="0" lvl="0" marL="914400" rtl="0" algn="l">
              <a:spcBef>
                <a:spcPts val="0"/>
              </a:spcBef>
              <a:spcAft>
                <a:spcPts val="0"/>
              </a:spcAft>
              <a:buNone/>
            </a:pPr>
            <a:r>
              <a:rPr lang="en" sz="1700">
                <a:solidFill>
                  <a:schemeClr val="lt1"/>
                </a:solidFill>
              </a:rPr>
              <a:t>The 2020s have shown to be the most popular </a:t>
            </a:r>
            <a:r>
              <a:rPr lang="en" sz="1700">
                <a:solidFill>
                  <a:schemeClr val="lt1"/>
                </a:solidFill>
              </a:rPr>
              <a:t>decade for her music</a:t>
            </a:r>
            <a:endParaRPr sz="1700">
              <a:solidFill>
                <a:schemeClr val="lt1"/>
              </a:solidFill>
            </a:endParaRPr>
          </a:p>
          <a:p>
            <a:pPr indent="0" lvl="0" marL="0" rtl="0" algn="l">
              <a:spcBef>
                <a:spcPts val="0"/>
              </a:spcBef>
              <a:spcAft>
                <a:spcPts val="0"/>
              </a:spcAft>
              <a:buNone/>
            </a:pPr>
            <a:r>
              <a:t/>
            </a:r>
            <a:endParaRPr b="1">
              <a:solidFill>
                <a:srgbClr val="C5C8C6"/>
              </a:solidFill>
              <a:latin typeface="Albert Sans"/>
              <a:ea typeface="Albert Sans"/>
              <a:cs typeface="Albert Sans"/>
              <a:sym typeface="Albert Sans"/>
            </a:endParaRPr>
          </a:p>
        </p:txBody>
      </p:sp>
      <p:pic>
        <p:nvPicPr>
          <p:cNvPr id="439" name="Google Shape;439;p61"/>
          <p:cNvPicPr preferRelativeResize="0"/>
          <p:nvPr/>
        </p:nvPicPr>
        <p:blipFill>
          <a:blip r:embed="rId5">
            <a:alphaModFix/>
          </a:blip>
          <a:stretch>
            <a:fillRect/>
          </a:stretch>
        </p:blipFill>
        <p:spPr>
          <a:xfrm>
            <a:off x="5699575" y="1578700"/>
            <a:ext cx="2466099" cy="24660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p62"/>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descr="Hexagonal icon." id="445" name="Google Shape;445;p62"/>
          <p:cNvPicPr preferRelativeResize="0"/>
          <p:nvPr>
            <p:ph idx="2" type="pic"/>
          </p:nvPr>
        </p:nvPicPr>
        <p:blipFill rotWithShape="1">
          <a:blip r:embed="rId3">
            <a:alphaModFix/>
          </a:blip>
          <a:srcRect b="6732" l="0" r="0" t="6732"/>
          <a:stretch/>
        </p:blipFill>
        <p:spPr>
          <a:xfrm>
            <a:off x="188250" y="4638900"/>
            <a:ext cx="318600" cy="318600"/>
          </a:xfrm>
          <a:prstGeom prst="ellipse">
            <a:avLst/>
          </a:prstGeom>
        </p:spPr>
      </p:pic>
      <p:sp>
        <p:nvSpPr>
          <p:cNvPr id="446" name="Google Shape;446;p62"/>
          <p:cNvSpPr/>
          <p:nvPr/>
        </p:nvSpPr>
        <p:spPr>
          <a:xfrm>
            <a:off x="8596792" y="4601400"/>
            <a:ext cx="3186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447" name="Google Shape;447;p62"/>
          <p:cNvSpPr txBox="1"/>
          <p:nvPr>
            <p:ph idx="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448" name="Google Shape;448;p62"/>
          <p:cNvSpPr txBox="1"/>
          <p:nvPr/>
        </p:nvSpPr>
        <p:spPr>
          <a:xfrm>
            <a:off x="153700" y="220750"/>
            <a:ext cx="6104400" cy="90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1ED760"/>
                </a:solidFill>
                <a:latin typeface="Albert Sans"/>
                <a:ea typeface="Albert Sans"/>
                <a:cs typeface="Albert Sans"/>
                <a:sym typeface="Albert Sans"/>
              </a:rPr>
              <a:t>2. Artist Popularity Over Time</a:t>
            </a:r>
            <a:endParaRPr sz="2000">
              <a:solidFill>
                <a:srgbClr val="1ED760"/>
              </a:solidFill>
              <a:latin typeface="Albert Sans"/>
              <a:ea typeface="Albert Sans"/>
              <a:cs typeface="Albert Sans"/>
              <a:sym typeface="Albert Sans"/>
            </a:endParaRPr>
          </a:p>
        </p:txBody>
      </p:sp>
      <p:pic>
        <p:nvPicPr>
          <p:cNvPr id="449" name="Google Shape;449;p62" title="Spotify_logo_with_text.svg.png"/>
          <p:cNvPicPr preferRelativeResize="0"/>
          <p:nvPr/>
        </p:nvPicPr>
        <p:blipFill>
          <a:blip r:embed="rId4">
            <a:alphaModFix/>
          </a:blip>
          <a:stretch>
            <a:fillRect/>
          </a:stretch>
        </p:blipFill>
        <p:spPr>
          <a:xfrm>
            <a:off x="6733987" y="220750"/>
            <a:ext cx="2181425" cy="655600"/>
          </a:xfrm>
          <a:prstGeom prst="rect">
            <a:avLst/>
          </a:prstGeom>
          <a:noFill/>
          <a:ln>
            <a:noFill/>
          </a:ln>
        </p:spPr>
      </p:pic>
      <p:sp>
        <p:nvSpPr>
          <p:cNvPr id="450" name="Google Shape;450;p62"/>
          <p:cNvSpPr txBox="1"/>
          <p:nvPr/>
        </p:nvSpPr>
        <p:spPr>
          <a:xfrm>
            <a:off x="328650" y="1158525"/>
            <a:ext cx="8473200" cy="340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C5C8C6"/>
                </a:solidFill>
                <a:latin typeface="Albert Sans"/>
                <a:ea typeface="Albert Sans"/>
                <a:cs typeface="Albert Sans"/>
                <a:sym typeface="Albert Sans"/>
              </a:rPr>
              <a:t>Top 5 Artists Globally Compared to Dolly Parton</a:t>
            </a:r>
            <a:r>
              <a:rPr b="1" lang="en">
                <a:solidFill>
                  <a:srgbClr val="C5C8C6"/>
                </a:solidFill>
                <a:latin typeface="Albert Sans"/>
                <a:ea typeface="Albert Sans"/>
                <a:cs typeface="Albert Sans"/>
                <a:sym typeface="Albert Sans"/>
              </a:rPr>
              <a:t> </a:t>
            </a:r>
            <a:endParaRPr b="1">
              <a:solidFill>
                <a:srgbClr val="C5C8C6"/>
              </a:solidFill>
              <a:latin typeface="Albert Sans"/>
              <a:ea typeface="Albert Sans"/>
              <a:cs typeface="Albert Sans"/>
              <a:sym typeface="Albert Sans"/>
            </a:endParaRPr>
          </a:p>
          <a:p>
            <a:pPr indent="0" lvl="0" marL="0" rtl="0" algn="l">
              <a:spcBef>
                <a:spcPts val="0"/>
              </a:spcBef>
              <a:spcAft>
                <a:spcPts val="0"/>
              </a:spcAft>
              <a:buNone/>
            </a:pPr>
            <a:r>
              <a:t/>
            </a:r>
            <a:endParaRPr b="1">
              <a:solidFill>
                <a:srgbClr val="C5C8C6"/>
              </a:solidFill>
              <a:latin typeface="Albert Sans"/>
              <a:ea typeface="Albert Sans"/>
              <a:cs typeface="Albert Sans"/>
              <a:sym typeface="Albert Sans"/>
            </a:endParaRPr>
          </a:p>
          <a:p>
            <a:pPr indent="0" lvl="0" marL="0" rtl="0" algn="l">
              <a:spcBef>
                <a:spcPts val="0"/>
              </a:spcBef>
              <a:spcAft>
                <a:spcPts val="0"/>
              </a:spcAft>
              <a:buNone/>
            </a:pPr>
            <a:r>
              <a:rPr lang="en" sz="1200">
                <a:solidFill>
                  <a:srgbClr val="FFFFFF"/>
                </a:solidFill>
              </a:rPr>
              <a:t>Artist: Dolly Parton, Popularity: 74</a:t>
            </a:r>
            <a:endParaRPr sz="1200">
              <a:solidFill>
                <a:srgbClr val="FFFFFF"/>
              </a:solidFill>
            </a:endParaRPr>
          </a:p>
          <a:p>
            <a:pPr indent="0" lvl="0" marL="0" rtl="0" algn="l">
              <a:spcBef>
                <a:spcPts val="0"/>
              </a:spcBef>
              <a:spcAft>
                <a:spcPts val="0"/>
              </a:spcAft>
              <a:buNone/>
            </a:pPr>
            <a:r>
              <a:rPr lang="en" sz="1200">
                <a:solidFill>
                  <a:srgbClr val="FFFFFF"/>
                </a:solidFill>
              </a:rPr>
              <a:t>Artist: *NSYNC, Popularity: 72</a:t>
            </a:r>
            <a:endParaRPr sz="1200">
              <a:solidFill>
                <a:srgbClr val="FFFFFF"/>
              </a:solidFill>
            </a:endParaRPr>
          </a:p>
          <a:p>
            <a:pPr indent="0" lvl="0" marL="0" rtl="0" algn="l">
              <a:spcBef>
                <a:spcPts val="0"/>
              </a:spcBef>
              <a:spcAft>
                <a:spcPts val="0"/>
              </a:spcAft>
              <a:buNone/>
            </a:pPr>
            <a:r>
              <a:rPr lang="en" sz="1200">
                <a:solidFill>
                  <a:srgbClr val="FFFFFF"/>
                </a:solidFill>
              </a:rPr>
              <a:t>Artist: *67, Popularity: 45</a:t>
            </a:r>
            <a:endParaRPr sz="1200">
              <a:solidFill>
                <a:srgbClr val="FFFFFF"/>
              </a:solidFill>
            </a:endParaRPr>
          </a:p>
          <a:p>
            <a:pPr indent="0" lvl="0" marL="0" rtl="0" algn="l">
              <a:spcBef>
                <a:spcPts val="0"/>
              </a:spcBef>
              <a:spcAft>
                <a:spcPts val="0"/>
              </a:spcAft>
              <a:buNone/>
            </a:pPr>
            <a:r>
              <a:rPr lang="en" sz="1200">
                <a:solidFill>
                  <a:srgbClr val="FFFFFF"/>
                </a:solidFill>
              </a:rPr>
              <a:t>Artist: Eric Carmen, Popularity: 65</a:t>
            </a:r>
            <a:endParaRPr sz="1200">
              <a:solidFill>
                <a:srgbClr val="FFFFFF"/>
              </a:solidFill>
            </a:endParaRPr>
          </a:p>
          <a:p>
            <a:pPr indent="0" lvl="0" marL="0" rtl="0" algn="l">
              <a:spcBef>
                <a:spcPts val="0"/>
              </a:spcBef>
              <a:spcAft>
                <a:spcPts val="0"/>
              </a:spcAft>
              <a:buNone/>
            </a:pPr>
            <a:r>
              <a:rPr lang="en" sz="1200">
                <a:solidFill>
                  <a:srgbClr val="FFFFFF"/>
                </a:solidFill>
              </a:rPr>
              <a:t>Artist: Clifford Brown, Popularity: 47</a:t>
            </a:r>
            <a:endParaRPr sz="1200">
              <a:solidFill>
                <a:srgbClr val="FFFFFF"/>
              </a:solidFill>
            </a:endParaRPr>
          </a:p>
          <a:p>
            <a:pPr indent="0" lvl="0" marL="0" rtl="0" algn="l">
              <a:spcBef>
                <a:spcPts val="0"/>
              </a:spcBef>
              <a:spcAft>
                <a:spcPts val="0"/>
              </a:spcAft>
              <a:buNone/>
            </a:pPr>
            <a:r>
              <a:rPr lang="en" sz="1200">
                <a:solidFill>
                  <a:srgbClr val="FFFFFF"/>
                </a:solidFill>
              </a:rPr>
              <a:t>Artist: Sidney Bechet, Popularity: 46</a:t>
            </a:r>
            <a:endParaRPr sz="1200">
              <a:solidFill>
                <a:srgbClr val="FFFFFF"/>
              </a:solidFill>
            </a:endParaRPr>
          </a:p>
          <a:p>
            <a:pPr indent="0" lvl="0" marL="0" rtl="0" algn="l">
              <a:spcBef>
                <a:spcPts val="0"/>
              </a:spcBef>
              <a:spcAft>
                <a:spcPts val="0"/>
              </a:spcAft>
              <a:buNone/>
            </a:pPr>
            <a:r>
              <a:t/>
            </a:r>
            <a:endParaRPr b="1" sz="900">
              <a:solidFill>
                <a:srgbClr val="C5C8C6"/>
              </a:solidFill>
              <a:latin typeface="Courier New"/>
              <a:ea typeface="Courier New"/>
              <a:cs typeface="Courier New"/>
              <a:sym typeface="Courier New"/>
            </a:endParaRPr>
          </a:p>
          <a:p>
            <a:pPr indent="0" lvl="0" marL="0" rtl="0" algn="l">
              <a:spcBef>
                <a:spcPts val="0"/>
              </a:spcBef>
              <a:spcAft>
                <a:spcPts val="0"/>
              </a:spcAft>
              <a:buNone/>
            </a:pPr>
            <a:r>
              <a:t/>
            </a:r>
            <a:endParaRPr b="1">
              <a:solidFill>
                <a:srgbClr val="C5C8C6"/>
              </a:solidFill>
              <a:latin typeface="Albert Sans"/>
              <a:ea typeface="Albert Sans"/>
              <a:cs typeface="Albert Sans"/>
              <a:sym typeface="Albert Sans"/>
            </a:endParaRPr>
          </a:p>
          <a:p>
            <a:pPr indent="0" lvl="0" marL="0" rtl="0" algn="l">
              <a:spcBef>
                <a:spcPts val="0"/>
              </a:spcBef>
              <a:spcAft>
                <a:spcPts val="0"/>
              </a:spcAft>
              <a:buNone/>
            </a:pPr>
            <a:r>
              <a:rPr b="1" lang="en">
                <a:solidFill>
                  <a:srgbClr val="C5C8C6"/>
                </a:solidFill>
                <a:latin typeface="Albert Sans"/>
                <a:ea typeface="Albert Sans"/>
                <a:cs typeface="Albert Sans"/>
                <a:sym typeface="Albert Sans"/>
              </a:rPr>
              <a:t>Popularity Compared to Popular Artists </a:t>
            </a:r>
            <a:endParaRPr b="1">
              <a:solidFill>
                <a:srgbClr val="C5C8C6"/>
              </a:solidFill>
              <a:latin typeface="Albert Sans"/>
              <a:ea typeface="Albert Sans"/>
              <a:cs typeface="Albert Sans"/>
              <a:sym typeface="Albert Sans"/>
            </a:endParaRPr>
          </a:p>
          <a:p>
            <a:pPr indent="0" lvl="0" marL="0" rtl="0" algn="l">
              <a:spcBef>
                <a:spcPts val="0"/>
              </a:spcBef>
              <a:spcAft>
                <a:spcPts val="0"/>
              </a:spcAft>
              <a:buNone/>
            </a:pPr>
            <a:r>
              <a:t/>
            </a:r>
            <a:endParaRPr b="1">
              <a:solidFill>
                <a:srgbClr val="C5C8C6"/>
              </a:solidFill>
              <a:latin typeface="Albert Sans"/>
              <a:ea typeface="Albert Sans"/>
              <a:cs typeface="Albert Sans"/>
              <a:sym typeface="Albert Sans"/>
            </a:endParaRPr>
          </a:p>
          <a:p>
            <a:pPr indent="0" lvl="0" marL="0" rtl="0" algn="l">
              <a:spcBef>
                <a:spcPts val="0"/>
              </a:spcBef>
              <a:spcAft>
                <a:spcPts val="0"/>
              </a:spcAft>
              <a:buNone/>
            </a:pPr>
            <a:r>
              <a:rPr lang="en" sz="1200">
                <a:solidFill>
                  <a:srgbClr val="FFFFFF"/>
                </a:solidFill>
              </a:rPr>
              <a:t>Dolly Parton's Popularity: 74</a:t>
            </a:r>
            <a:endParaRPr sz="1200">
              <a:solidFill>
                <a:srgbClr val="FFFFFF"/>
              </a:solidFill>
            </a:endParaRPr>
          </a:p>
          <a:p>
            <a:pPr indent="0" lvl="0" marL="0" rtl="0" algn="l">
              <a:spcBef>
                <a:spcPts val="0"/>
              </a:spcBef>
              <a:spcAft>
                <a:spcPts val="0"/>
              </a:spcAft>
              <a:buNone/>
            </a:pPr>
            <a:r>
              <a:rPr lang="en" sz="1200">
                <a:solidFill>
                  <a:srgbClr val="FFFFFF"/>
                </a:solidFill>
              </a:rPr>
              <a:t>Taylor Swift's Popularity: 97</a:t>
            </a:r>
            <a:endParaRPr sz="1200">
              <a:solidFill>
                <a:srgbClr val="FFFFFF"/>
              </a:solidFill>
            </a:endParaRPr>
          </a:p>
          <a:p>
            <a:pPr indent="0" lvl="0" marL="0" rtl="0" algn="l">
              <a:spcBef>
                <a:spcPts val="0"/>
              </a:spcBef>
              <a:spcAft>
                <a:spcPts val="0"/>
              </a:spcAft>
              <a:buNone/>
            </a:pPr>
            <a:r>
              <a:rPr lang="en" sz="1200">
                <a:solidFill>
                  <a:srgbClr val="FFFFFF"/>
                </a:solidFill>
              </a:rPr>
              <a:t>Drake's Popularity: 97</a:t>
            </a:r>
            <a:endParaRPr sz="1200">
              <a:solidFill>
                <a:srgbClr val="FFFFFF"/>
              </a:solidFill>
            </a:endParaRPr>
          </a:p>
          <a:p>
            <a:pPr indent="0" lvl="0" marL="0" rtl="0" algn="l">
              <a:spcBef>
                <a:spcPts val="0"/>
              </a:spcBef>
              <a:spcAft>
                <a:spcPts val="0"/>
              </a:spcAft>
              <a:buNone/>
            </a:pPr>
            <a:r>
              <a:rPr lang="en" sz="1200">
                <a:solidFill>
                  <a:srgbClr val="FFFFFF"/>
                </a:solidFill>
              </a:rPr>
              <a:t>Elvis Presley's Popularity: 78</a:t>
            </a:r>
            <a:endParaRPr sz="1700">
              <a:solidFill>
                <a:srgbClr val="FFFFFF"/>
              </a:solidFill>
            </a:endParaRPr>
          </a:p>
        </p:txBody>
      </p:sp>
      <p:pic>
        <p:nvPicPr>
          <p:cNvPr id="451" name="Google Shape;451;p62"/>
          <p:cNvPicPr preferRelativeResize="0"/>
          <p:nvPr/>
        </p:nvPicPr>
        <p:blipFill>
          <a:blip r:embed="rId5">
            <a:alphaModFix/>
          </a:blip>
          <a:stretch>
            <a:fillRect/>
          </a:stretch>
        </p:blipFill>
        <p:spPr>
          <a:xfrm>
            <a:off x="5699575" y="1578700"/>
            <a:ext cx="2466099" cy="24660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sp>
        <p:nvSpPr>
          <p:cNvPr id="456" name="Google Shape;456;p63"/>
          <p:cNvSpPr txBox="1"/>
          <p:nvPr>
            <p:ph idx="1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descr="Hexagonal icon." id="457" name="Google Shape;457;p63"/>
          <p:cNvPicPr preferRelativeResize="0"/>
          <p:nvPr>
            <p:ph idx="2" type="pic"/>
          </p:nvPr>
        </p:nvPicPr>
        <p:blipFill rotWithShape="1">
          <a:blip r:embed="rId3">
            <a:alphaModFix/>
          </a:blip>
          <a:srcRect b="6732" l="0" r="0" t="6732"/>
          <a:stretch/>
        </p:blipFill>
        <p:spPr>
          <a:xfrm>
            <a:off x="188250" y="4638900"/>
            <a:ext cx="318600" cy="318600"/>
          </a:xfrm>
          <a:prstGeom prst="ellipse">
            <a:avLst/>
          </a:prstGeom>
        </p:spPr>
      </p:pic>
      <p:sp>
        <p:nvSpPr>
          <p:cNvPr id="458" name="Google Shape;458;p63"/>
          <p:cNvSpPr/>
          <p:nvPr/>
        </p:nvSpPr>
        <p:spPr>
          <a:xfrm>
            <a:off x="8596792" y="4601400"/>
            <a:ext cx="318600" cy="3186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spcBef>
                <a:spcPts val="0"/>
              </a:spcBef>
              <a:spcAft>
                <a:spcPts val="0"/>
              </a:spcAft>
              <a:buNone/>
            </a:pPr>
            <a:r>
              <a:t/>
            </a:r>
            <a:endParaRPr b="1" sz="1000">
              <a:solidFill>
                <a:srgbClr val="15151B"/>
              </a:solidFill>
              <a:latin typeface="Albert Sans"/>
              <a:ea typeface="Albert Sans"/>
              <a:cs typeface="Albert Sans"/>
              <a:sym typeface="Albert Sans"/>
            </a:endParaRPr>
          </a:p>
        </p:txBody>
      </p:sp>
      <p:sp>
        <p:nvSpPr>
          <p:cNvPr id="459" name="Google Shape;459;p63"/>
          <p:cNvSpPr txBox="1"/>
          <p:nvPr>
            <p:ph idx="2" type="sldNum"/>
          </p:nvPr>
        </p:nvSpPr>
        <p:spPr>
          <a:xfrm>
            <a:off x="8481759" y="4563901"/>
            <a:ext cx="548700" cy="39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n" sz="1000">
                <a:solidFill>
                  <a:schemeClr val="dk2"/>
                </a:solidFill>
                <a:latin typeface="Albert Sans"/>
                <a:ea typeface="Albert Sans"/>
                <a:cs typeface="Albert Sans"/>
                <a:sym typeface="Albert Sans"/>
              </a:rPr>
              <a:t>‹#›</a:t>
            </a:fld>
            <a:endParaRPr sz="1000">
              <a:solidFill>
                <a:schemeClr val="dk2"/>
              </a:solidFill>
              <a:latin typeface="Albert Sans"/>
              <a:ea typeface="Albert Sans"/>
              <a:cs typeface="Albert Sans"/>
              <a:sym typeface="Albert Sans"/>
            </a:endParaRPr>
          </a:p>
        </p:txBody>
      </p:sp>
      <p:sp>
        <p:nvSpPr>
          <p:cNvPr id="460" name="Google Shape;460;p63"/>
          <p:cNvSpPr txBox="1"/>
          <p:nvPr/>
        </p:nvSpPr>
        <p:spPr>
          <a:xfrm>
            <a:off x="153700" y="220750"/>
            <a:ext cx="6104400" cy="90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1ED760"/>
                </a:solidFill>
                <a:latin typeface="Albert Sans"/>
                <a:ea typeface="Albert Sans"/>
                <a:cs typeface="Albert Sans"/>
                <a:sym typeface="Albert Sans"/>
              </a:rPr>
              <a:t>3</a:t>
            </a:r>
            <a:r>
              <a:rPr b="1" lang="en" sz="2000">
                <a:solidFill>
                  <a:srgbClr val="1ED760"/>
                </a:solidFill>
                <a:latin typeface="Albert Sans"/>
                <a:ea typeface="Albert Sans"/>
                <a:cs typeface="Albert Sans"/>
                <a:sym typeface="Albert Sans"/>
              </a:rPr>
              <a:t>. </a:t>
            </a:r>
            <a:r>
              <a:rPr b="1" lang="en" sz="2000">
                <a:solidFill>
                  <a:srgbClr val="1ED760"/>
                </a:solidFill>
                <a:latin typeface="Albert Sans"/>
                <a:ea typeface="Albert Sans"/>
                <a:cs typeface="Albert Sans"/>
                <a:sym typeface="Albert Sans"/>
              </a:rPr>
              <a:t>What</a:t>
            </a:r>
            <a:r>
              <a:rPr b="1" lang="en" sz="2000">
                <a:solidFill>
                  <a:srgbClr val="1ED760"/>
                </a:solidFill>
                <a:latin typeface="Albert Sans"/>
                <a:ea typeface="Albert Sans"/>
                <a:cs typeface="Albert Sans"/>
                <a:sym typeface="Albert Sans"/>
              </a:rPr>
              <a:t> song lengths have higher popularity</a:t>
            </a:r>
            <a:endParaRPr sz="2000">
              <a:solidFill>
                <a:srgbClr val="1ED760"/>
              </a:solidFill>
              <a:latin typeface="Albert Sans"/>
              <a:ea typeface="Albert Sans"/>
              <a:cs typeface="Albert Sans"/>
              <a:sym typeface="Albert Sans"/>
            </a:endParaRPr>
          </a:p>
        </p:txBody>
      </p:sp>
      <p:pic>
        <p:nvPicPr>
          <p:cNvPr id="461" name="Google Shape;461;p63" title="Spotify_logo_with_text.svg.png"/>
          <p:cNvPicPr preferRelativeResize="0"/>
          <p:nvPr/>
        </p:nvPicPr>
        <p:blipFill>
          <a:blip r:embed="rId4">
            <a:alphaModFix/>
          </a:blip>
          <a:stretch>
            <a:fillRect/>
          </a:stretch>
        </p:blipFill>
        <p:spPr>
          <a:xfrm>
            <a:off x="6733987" y="220750"/>
            <a:ext cx="2181425" cy="655600"/>
          </a:xfrm>
          <a:prstGeom prst="rect">
            <a:avLst/>
          </a:prstGeom>
          <a:noFill/>
          <a:ln>
            <a:noFill/>
          </a:ln>
        </p:spPr>
      </p:pic>
      <p:graphicFrame>
        <p:nvGraphicFramePr>
          <p:cNvPr id="462" name="Google Shape;462;p63"/>
          <p:cNvGraphicFramePr/>
          <p:nvPr/>
        </p:nvGraphicFramePr>
        <p:xfrm>
          <a:off x="207738" y="1947925"/>
          <a:ext cx="3000000" cy="3000000"/>
        </p:xfrm>
        <a:graphic>
          <a:graphicData uri="http://schemas.openxmlformats.org/drawingml/2006/table">
            <a:tbl>
              <a:tblPr>
                <a:noFill/>
                <a:tableStyleId>{DDD418B5-9D94-48EF-9D5E-ED78ECA8E7E8}</a:tableStyleId>
              </a:tblPr>
              <a:tblGrid>
                <a:gridCol w="1475950"/>
                <a:gridCol w="2062450"/>
              </a:tblGrid>
              <a:tr h="609450">
                <a:tc>
                  <a:txBody>
                    <a:bodyPr/>
                    <a:lstStyle/>
                    <a:p>
                      <a:pPr indent="0" lvl="0" marL="0" rtl="0" algn="l">
                        <a:spcBef>
                          <a:spcPts val="0"/>
                        </a:spcBef>
                        <a:spcAft>
                          <a:spcPts val="0"/>
                        </a:spcAft>
                        <a:buClr>
                          <a:schemeClr val="dk2"/>
                        </a:buClr>
                        <a:buSzPts val="1100"/>
                        <a:buFont typeface="Arial"/>
                        <a:buNone/>
                      </a:pPr>
                      <a:r>
                        <a:rPr lang="en" sz="900">
                          <a:solidFill>
                            <a:srgbClr val="CCCCCC"/>
                          </a:solidFill>
                          <a:latin typeface="Courier New"/>
                          <a:ea typeface="Courier New"/>
                          <a:cs typeface="Courier New"/>
                          <a:sym typeface="Courier New"/>
                        </a:rPr>
                        <a:t>Duration</a:t>
                      </a:r>
                      <a:endParaRPr/>
                    </a:p>
                  </a:txBody>
                  <a:tcPr marT="91425" marB="91425" marR="91425" marL="91425"/>
                </a:tc>
                <a:tc>
                  <a:txBody>
                    <a:bodyPr/>
                    <a:lstStyle/>
                    <a:p>
                      <a:pPr indent="0" lvl="0" marL="0" rtl="0" algn="l">
                        <a:spcBef>
                          <a:spcPts val="0"/>
                        </a:spcBef>
                        <a:spcAft>
                          <a:spcPts val="0"/>
                        </a:spcAft>
                        <a:buClr>
                          <a:schemeClr val="dk2"/>
                        </a:buClr>
                        <a:buSzPts val="1100"/>
                        <a:buFont typeface="Arial"/>
                        <a:buNone/>
                      </a:pPr>
                      <a:r>
                        <a:rPr lang="en" sz="900">
                          <a:solidFill>
                            <a:srgbClr val="CCCCCC"/>
                          </a:solidFill>
                          <a:latin typeface="Courier New"/>
                          <a:ea typeface="Courier New"/>
                          <a:cs typeface="Courier New"/>
                          <a:sym typeface="Courier New"/>
                        </a:rPr>
                        <a:t>Popularity</a:t>
                      </a:r>
                      <a:endParaRPr/>
                    </a:p>
                  </a:txBody>
                  <a:tcPr marT="91425" marB="91425" marR="91425" marL="91425"/>
                </a:tc>
              </a:tr>
              <a:tr h="381000">
                <a:tc>
                  <a:txBody>
                    <a:bodyPr/>
                    <a:lstStyle/>
                    <a:p>
                      <a:pPr indent="0" lvl="0" marL="0" rtl="0" algn="l">
                        <a:spcBef>
                          <a:spcPts val="0"/>
                        </a:spcBef>
                        <a:spcAft>
                          <a:spcPts val="0"/>
                        </a:spcAft>
                        <a:buClr>
                          <a:schemeClr val="dk2"/>
                        </a:buClr>
                        <a:buSzPts val="1100"/>
                        <a:buFont typeface="Arial"/>
                        <a:buNone/>
                      </a:pPr>
                      <a:r>
                        <a:rPr lang="en" sz="900">
                          <a:solidFill>
                            <a:srgbClr val="CCCCCC"/>
                          </a:solidFill>
                          <a:latin typeface="Courier New"/>
                          <a:ea typeface="Courier New"/>
                          <a:cs typeface="Courier New"/>
                          <a:sym typeface="Courier New"/>
                        </a:rPr>
                        <a:t>0-1 minutes</a:t>
                      </a:r>
                      <a:endParaRPr/>
                    </a:p>
                  </a:txBody>
                  <a:tcPr marT="91425" marB="91425" marR="91425" marL="91425"/>
                </a:tc>
                <a:tc>
                  <a:txBody>
                    <a:bodyPr/>
                    <a:lstStyle/>
                    <a:p>
                      <a:pPr indent="0" lvl="0" marL="0" rtl="0" algn="l">
                        <a:spcBef>
                          <a:spcPts val="0"/>
                        </a:spcBef>
                        <a:spcAft>
                          <a:spcPts val="0"/>
                        </a:spcAft>
                        <a:buClr>
                          <a:schemeClr val="dk2"/>
                        </a:buClr>
                        <a:buSzPts val="1100"/>
                        <a:buFont typeface="Arial"/>
                        <a:buNone/>
                      </a:pPr>
                      <a:r>
                        <a:rPr lang="en" sz="900">
                          <a:solidFill>
                            <a:srgbClr val="CCCCCC"/>
                          </a:solidFill>
                          <a:latin typeface="Courier New"/>
                          <a:ea typeface="Courier New"/>
                          <a:cs typeface="Courier New"/>
                          <a:sym typeface="Courier New"/>
                        </a:rPr>
                        <a:t>0.00</a:t>
                      </a:r>
                      <a:endParaRPr sz="900">
                        <a:solidFill>
                          <a:srgbClr val="CCCCCC"/>
                        </a:solidFill>
                        <a:latin typeface="Courier New"/>
                        <a:ea typeface="Courier New"/>
                        <a:cs typeface="Courier New"/>
                        <a:sym typeface="Courier New"/>
                      </a:endParaRPr>
                    </a:p>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None/>
                      </a:pPr>
                      <a:r>
                        <a:rPr lang="en" sz="900">
                          <a:solidFill>
                            <a:srgbClr val="CCCCCC"/>
                          </a:solidFill>
                          <a:latin typeface="Courier New"/>
                          <a:ea typeface="Courier New"/>
                          <a:cs typeface="Courier New"/>
                          <a:sym typeface="Courier New"/>
                        </a:rPr>
                        <a:t>1-2 minutes</a:t>
                      </a:r>
                      <a:endParaRPr/>
                    </a:p>
                  </a:txBody>
                  <a:tcPr marT="91425" marB="91425" marR="91425" marL="91425"/>
                </a:tc>
                <a:tc>
                  <a:txBody>
                    <a:bodyPr/>
                    <a:lstStyle/>
                    <a:p>
                      <a:pPr indent="0" lvl="0" marL="0" rtl="0" algn="l">
                        <a:spcBef>
                          <a:spcPts val="0"/>
                        </a:spcBef>
                        <a:spcAft>
                          <a:spcPts val="0"/>
                        </a:spcAft>
                        <a:buNone/>
                      </a:pPr>
                      <a:r>
                        <a:rPr lang="en" sz="900">
                          <a:solidFill>
                            <a:srgbClr val="CCCCCC"/>
                          </a:solidFill>
                          <a:latin typeface="Courier New"/>
                          <a:ea typeface="Courier New"/>
                          <a:cs typeface="Courier New"/>
                          <a:sym typeface="Courier New"/>
                        </a:rPr>
                        <a:t>32.83</a:t>
                      </a:r>
                      <a:endParaRPr sz="900">
                        <a:solidFill>
                          <a:srgbClr val="CCCCCC"/>
                        </a:solidFill>
                        <a:latin typeface="Courier New"/>
                        <a:ea typeface="Courier New"/>
                        <a:cs typeface="Courier New"/>
                        <a:sym typeface="Courier New"/>
                      </a:endParaRPr>
                    </a:p>
                    <a:p>
                      <a:pPr indent="0" lvl="0" marL="0" rtl="0" algn="l">
                        <a:spcBef>
                          <a:spcPts val="0"/>
                        </a:spcBef>
                        <a:spcAft>
                          <a:spcPts val="0"/>
                        </a:spcAft>
                        <a:buNone/>
                      </a:pPr>
                      <a:r>
                        <a:t/>
                      </a:r>
                      <a:endParaRPr/>
                    </a:p>
                  </a:txBody>
                  <a:tcPr marT="91425" marB="91425" marR="91425" marL="91425"/>
                </a:tc>
              </a:tr>
              <a:tr h="381000">
                <a:tc>
                  <a:txBody>
                    <a:bodyPr/>
                    <a:lstStyle/>
                    <a:p>
                      <a:pPr indent="0" lvl="0" marL="0" rtl="0" algn="l">
                        <a:spcBef>
                          <a:spcPts val="0"/>
                        </a:spcBef>
                        <a:spcAft>
                          <a:spcPts val="0"/>
                        </a:spcAft>
                        <a:buClr>
                          <a:schemeClr val="dk2"/>
                        </a:buClr>
                        <a:buSzPts val="1100"/>
                        <a:buFont typeface="Arial"/>
                        <a:buNone/>
                      </a:pPr>
                      <a:r>
                        <a:rPr lang="en" sz="900">
                          <a:solidFill>
                            <a:srgbClr val="CCCCCC"/>
                          </a:solidFill>
                          <a:latin typeface="Courier New"/>
                          <a:ea typeface="Courier New"/>
                          <a:cs typeface="Courier New"/>
                          <a:sym typeface="Courier New"/>
                        </a:rPr>
                        <a:t>2-3 minutes</a:t>
                      </a:r>
                      <a:endParaRPr/>
                    </a:p>
                  </a:txBody>
                  <a:tcPr marT="91425" marB="91425" marR="91425" marL="91425"/>
                </a:tc>
                <a:tc>
                  <a:txBody>
                    <a:bodyPr/>
                    <a:lstStyle/>
                    <a:p>
                      <a:pPr indent="0" lvl="0" marL="0" rtl="0" algn="l">
                        <a:spcBef>
                          <a:spcPts val="0"/>
                        </a:spcBef>
                        <a:spcAft>
                          <a:spcPts val="0"/>
                        </a:spcAft>
                        <a:buClr>
                          <a:schemeClr val="dk2"/>
                        </a:buClr>
                        <a:buSzPts val="1100"/>
                        <a:buFont typeface="Arial"/>
                        <a:buNone/>
                      </a:pPr>
                      <a:r>
                        <a:rPr lang="en" sz="900">
                          <a:solidFill>
                            <a:srgbClr val="CCCCCC"/>
                          </a:solidFill>
                          <a:latin typeface="Courier New"/>
                          <a:ea typeface="Courier New"/>
                          <a:cs typeface="Courier New"/>
                          <a:sym typeface="Courier New"/>
                        </a:rPr>
                        <a:t>32.21</a:t>
                      </a:r>
                      <a:endParaRPr/>
                    </a:p>
                  </a:txBody>
                  <a:tcPr marT="91425" marB="91425" marR="91425" marL="91425"/>
                </a:tc>
              </a:tr>
              <a:tr h="381000">
                <a:tc>
                  <a:txBody>
                    <a:bodyPr/>
                    <a:lstStyle/>
                    <a:p>
                      <a:pPr indent="0" lvl="0" marL="0" rtl="0" algn="l">
                        <a:spcBef>
                          <a:spcPts val="0"/>
                        </a:spcBef>
                        <a:spcAft>
                          <a:spcPts val="0"/>
                        </a:spcAft>
                        <a:buClr>
                          <a:schemeClr val="dk2"/>
                        </a:buClr>
                        <a:buSzPts val="1100"/>
                        <a:buFont typeface="Arial"/>
                        <a:buNone/>
                      </a:pPr>
                      <a:r>
                        <a:rPr lang="en" sz="900">
                          <a:solidFill>
                            <a:srgbClr val="CCCCCC"/>
                          </a:solidFill>
                          <a:latin typeface="Courier New"/>
                          <a:ea typeface="Courier New"/>
                          <a:cs typeface="Courier New"/>
                          <a:sym typeface="Courier New"/>
                        </a:rPr>
                        <a:t>3-4 minutes</a:t>
                      </a:r>
                      <a:endParaRPr/>
                    </a:p>
                  </a:txBody>
                  <a:tcPr marT="91425" marB="91425" marR="91425" marL="91425"/>
                </a:tc>
                <a:tc>
                  <a:txBody>
                    <a:bodyPr/>
                    <a:lstStyle/>
                    <a:p>
                      <a:pPr indent="0" lvl="0" marL="0" rtl="0" algn="l">
                        <a:spcBef>
                          <a:spcPts val="0"/>
                        </a:spcBef>
                        <a:spcAft>
                          <a:spcPts val="0"/>
                        </a:spcAft>
                        <a:buClr>
                          <a:schemeClr val="dk2"/>
                        </a:buClr>
                        <a:buSzPts val="1100"/>
                        <a:buFont typeface="Arial"/>
                        <a:buNone/>
                      </a:pPr>
                      <a:r>
                        <a:rPr lang="en" sz="900">
                          <a:solidFill>
                            <a:srgbClr val="CCCCCC"/>
                          </a:solidFill>
                          <a:latin typeface="Courier New"/>
                          <a:ea typeface="Courier New"/>
                          <a:cs typeface="Courier New"/>
                          <a:sym typeface="Courier New"/>
                        </a:rPr>
                        <a:t>27.37</a:t>
                      </a:r>
                      <a:endParaRPr/>
                    </a:p>
                  </a:txBody>
                  <a:tcPr marT="91425" marB="91425" marR="91425" marL="91425"/>
                </a:tc>
              </a:tr>
              <a:tr h="381000">
                <a:tc>
                  <a:txBody>
                    <a:bodyPr/>
                    <a:lstStyle/>
                    <a:p>
                      <a:pPr indent="0" lvl="0" marL="0" rtl="0" algn="l">
                        <a:spcBef>
                          <a:spcPts val="0"/>
                        </a:spcBef>
                        <a:spcAft>
                          <a:spcPts val="0"/>
                        </a:spcAft>
                        <a:buClr>
                          <a:schemeClr val="dk2"/>
                        </a:buClr>
                        <a:buSzPts val="1100"/>
                        <a:buFont typeface="Arial"/>
                        <a:buNone/>
                      </a:pPr>
                      <a:r>
                        <a:rPr lang="en" sz="900">
                          <a:solidFill>
                            <a:srgbClr val="CCCCCC"/>
                          </a:solidFill>
                          <a:latin typeface="Courier New"/>
                          <a:ea typeface="Courier New"/>
                          <a:cs typeface="Courier New"/>
                          <a:sym typeface="Courier New"/>
                        </a:rPr>
                        <a:t>4-5 minutes</a:t>
                      </a:r>
                      <a:endParaRPr/>
                    </a:p>
                  </a:txBody>
                  <a:tcPr marT="91425" marB="91425" marR="91425" marL="91425"/>
                </a:tc>
                <a:tc>
                  <a:txBody>
                    <a:bodyPr/>
                    <a:lstStyle/>
                    <a:p>
                      <a:pPr indent="0" lvl="0" marL="0" rtl="0" algn="l">
                        <a:spcBef>
                          <a:spcPts val="0"/>
                        </a:spcBef>
                        <a:spcAft>
                          <a:spcPts val="0"/>
                        </a:spcAft>
                        <a:buClr>
                          <a:schemeClr val="dk2"/>
                        </a:buClr>
                        <a:buSzPts val="1100"/>
                        <a:buFont typeface="Arial"/>
                        <a:buNone/>
                      </a:pPr>
                      <a:r>
                        <a:rPr lang="en" sz="900">
                          <a:solidFill>
                            <a:srgbClr val="CCCCCC"/>
                          </a:solidFill>
                          <a:latin typeface="Courier New"/>
                          <a:ea typeface="Courier New"/>
                          <a:cs typeface="Courier New"/>
                          <a:sym typeface="Courier New"/>
                        </a:rPr>
                        <a:t>32.00</a:t>
                      </a:r>
                      <a:endParaRPr/>
                    </a:p>
                  </a:txBody>
                  <a:tcPr marT="91425" marB="91425" marR="91425" marL="91425"/>
                </a:tc>
              </a:tr>
            </a:tbl>
          </a:graphicData>
        </a:graphic>
      </p:graphicFrame>
      <p:sp>
        <p:nvSpPr>
          <p:cNvPr id="463" name="Google Shape;463;p63"/>
          <p:cNvSpPr txBox="1"/>
          <p:nvPr/>
        </p:nvSpPr>
        <p:spPr>
          <a:xfrm>
            <a:off x="3871563" y="2974875"/>
            <a:ext cx="5190000" cy="152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lt1"/>
                </a:solidFill>
              </a:rPr>
              <a:t>Songs between 1 and 2 minutes had the highest average popularity (32.83)</a:t>
            </a:r>
            <a:endParaRPr sz="1100">
              <a:solidFill>
                <a:schemeClr val="lt1"/>
              </a:solidFill>
            </a:endParaRPr>
          </a:p>
          <a:p>
            <a:pPr indent="0" lvl="0" marL="0" rtl="0" algn="l">
              <a:lnSpc>
                <a:spcPct val="115000"/>
              </a:lnSpc>
              <a:spcBef>
                <a:spcPts val="0"/>
              </a:spcBef>
              <a:spcAft>
                <a:spcPts val="0"/>
              </a:spcAft>
              <a:buNone/>
            </a:pPr>
            <a:r>
              <a:t/>
            </a:r>
            <a:endParaRPr sz="1100">
              <a:solidFill>
                <a:schemeClr val="lt1"/>
              </a:solidFill>
            </a:endParaRPr>
          </a:p>
          <a:p>
            <a:pPr indent="0" lvl="0" marL="0" rtl="0" algn="l">
              <a:lnSpc>
                <a:spcPct val="115000"/>
              </a:lnSpc>
              <a:spcBef>
                <a:spcPts val="0"/>
              </a:spcBef>
              <a:spcAft>
                <a:spcPts val="0"/>
              </a:spcAft>
              <a:buNone/>
            </a:pPr>
            <a:r>
              <a:rPr lang="en" sz="1100">
                <a:solidFill>
                  <a:schemeClr val="lt1"/>
                </a:solidFill>
              </a:rPr>
              <a:t>Songs between 2 and 3 minutes were slightly less popular on average (32.21)</a:t>
            </a:r>
            <a:endParaRPr sz="1100">
              <a:solidFill>
                <a:schemeClr val="lt1"/>
              </a:solidFill>
            </a:endParaRPr>
          </a:p>
          <a:p>
            <a:pPr indent="0" lvl="0" marL="0" rtl="0" algn="l">
              <a:lnSpc>
                <a:spcPct val="115000"/>
              </a:lnSpc>
              <a:spcBef>
                <a:spcPts val="0"/>
              </a:spcBef>
              <a:spcAft>
                <a:spcPts val="0"/>
              </a:spcAft>
              <a:buNone/>
            </a:pPr>
            <a:r>
              <a:t/>
            </a:r>
            <a:endParaRPr sz="1100">
              <a:solidFill>
                <a:schemeClr val="lt1"/>
              </a:solidFill>
            </a:endParaRPr>
          </a:p>
          <a:p>
            <a:pPr indent="0" lvl="0" marL="0" rtl="0" algn="l">
              <a:lnSpc>
                <a:spcPct val="115000"/>
              </a:lnSpc>
              <a:spcBef>
                <a:spcPts val="0"/>
              </a:spcBef>
              <a:spcAft>
                <a:spcPts val="0"/>
              </a:spcAft>
              <a:buNone/>
            </a:pPr>
            <a:r>
              <a:rPr lang="en" sz="1100">
                <a:solidFill>
                  <a:schemeClr val="lt1"/>
                </a:solidFill>
              </a:rPr>
              <a:t>Songs between 3 and 4 minutes were the least popular on average (27.38)</a:t>
            </a:r>
            <a:endParaRPr sz="1100">
              <a:solidFill>
                <a:schemeClr val="lt1"/>
              </a:solidFill>
            </a:endParaRPr>
          </a:p>
          <a:p>
            <a:pPr indent="0" lvl="0" marL="0" rtl="0" algn="l">
              <a:lnSpc>
                <a:spcPct val="115000"/>
              </a:lnSpc>
              <a:spcBef>
                <a:spcPts val="0"/>
              </a:spcBef>
              <a:spcAft>
                <a:spcPts val="0"/>
              </a:spcAft>
              <a:buNone/>
            </a:pPr>
            <a:r>
              <a:t/>
            </a:r>
            <a:endParaRPr sz="1100">
              <a:solidFill>
                <a:schemeClr val="lt1"/>
              </a:solidFill>
            </a:endParaRPr>
          </a:p>
          <a:p>
            <a:pPr indent="0" lvl="0" marL="0" rtl="0" algn="l">
              <a:lnSpc>
                <a:spcPct val="115000"/>
              </a:lnSpc>
              <a:spcBef>
                <a:spcPts val="0"/>
              </a:spcBef>
              <a:spcAft>
                <a:spcPts val="0"/>
              </a:spcAft>
              <a:buNone/>
            </a:pPr>
            <a:r>
              <a:rPr lang="en" sz="1100">
                <a:solidFill>
                  <a:schemeClr val="lt1"/>
                </a:solidFill>
              </a:rPr>
              <a:t>Longer </a:t>
            </a:r>
            <a:r>
              <a:rPr lang="en" sz="1100">
                <a:solidFill>
                  <a:schemeClr val="lt1"/>
                </a:solidFill>
              </a:rPr>
              <a:t>Songs between 4 and 5 minutes bounced back in popularity (32.00)</a:t>
            </a:r>
            <a:endParaRPr sz="1100">
              <a:solidFill>
                <a:schemeClr val="lt1"/>
              </a:solidFill>
            </a:endParaRPr>
          </a:p>
        </p:txBody>
      </p:sp>
      <p:sp>
        <p:nvSpPr>
          <p:cNvPr id="464" name="Google Shape;464;p63"/>
          <p:cNvSpPr txBox="1"/>
          <p:nvPr/>
        </p:nvSpPr>
        <p:spPr>
          <a:xfrm>
            <a:off x="207750" y="676675"/>
            <a:ext cx="6258000" cy="1132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lt1"/>
                </a:solidFill>
              </a:rPr>
              <a:t>Within our source playlist, shorter </a:t>
            </a:r>
            <a:r>
              <a:rPr lang="en" sz="1100">
                <a:solidFill>
                  <a:schemeClr val="lt1"/>
                </a:solidFill>
              </a:rPr>
              <a:t>tracks</a:t>
            </a:r>
            <a:r>
              <a:rPr lang="en" sz="1100">
                <a:solidFill>
                  <a:schemeClr val="lt1"/>
                </a:solidFill>
              </a:rPr>
              <a:t> out performed longer tracks in terms of </a:t>
            </a:r>
            <a:r>
              <a:rPr lang="en" sz="1100">
                <a:solidFill>
                  <a:schemeClr val="lt1"/>
                </a:solidFill>
              </a:rPr>
              <a:t>popularity</a:t>
            </a:r>
            <a:r>
              <a:rPr lang="en" sz="1100">
                <a:solidFill>
                  <a:schemeClr val="lt1"/>
                </a:solidFill>
              </a:rPr>
              <a:t>, </a:t>
            </a:r>
            <a:r>
              <a:rPr lang="en" sz="1100">
                <a:solidFill>
                  <a:schemeClr val="lt1"/>
                </a:solidFill>
              </a:rPr>
              <a:t>although</a:t>
            </a:r>
            <a:r>
              <a:rPr lang="en" sz="1100">
                <a:solidFill>
                  <a:schemeClr val="lt1"/>
                </a:solidFill>
              </a:rPr>
              <a:t> the difference is </a:t>
            </a:r>
            <a:r>
              <a:rPr lang="en" sz="1100">
                <a:solidFill>
                  <a:schemeClr val="lt1"/>
                </a:solidFill>
              </a:rPr>
              <a:t>slight. </a:t>
            </a:r>
            <a:endParaRPr sz="1100">
              <a:solidFill>
                <a:schemeClr val="lt1"/>
              </a:solidFill>
            </a:endParaRPr>
          </a:p>
          <a:p>
            <a:pPr indent="0" lvl="0" marL="0" rtl="0" algn="l">
              <a:lnSpc>
                <a:spcPct val="115000"/>
              </a:lnSpc>
              <a:spcBef>
                <a:spcPts val="0"/>
              </a:spcBef>
              <a:spcAft>
                <a:spcPts val="0"/>
              </a:spcAft>
              <a:buNone/>
            </a:pPr>
            <a:r>
              <a:rPr lang="en" sz="1100">
                <a:solidFill>
                  <a:schemeClr val="lt1"/>
                </a:solidFill>
              </a:rPr>
              <a:t>While 3 to 4 minute songs under performed, they are not doomed, this a traditional song length and still very relevant. A song can be “long” and still perform well, as seen with 4-5 minute songs coming in with a high popularity rating. </a:t>
            </a:r>
            <a:endParaRPr sz="11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ales Pitch">
  <a:themeElements>
    <a:clrScheme name="Simple Light">
      <a:dk1>
        <a:srgbClr val="08005F"/>
      </a:dk1>
      <a:lt1>
        <a:srgbClr val="FFFFFF"/>
      </a:lt1>
      <a:dk2>
        <a:srgbClr val="000000"/>
      </a:dk2>
      <a:lt2>
        <a:srgbClr val="B1A1FF"/>
      </a:lt2>
      <a:accent1>
        <a:srgbClr val="A1FF5F"/>
      </a:accent1>
      <a:accent2>
        <a:srgbClr val="1BBE90"/>
      </a:accent2>
      <a:accent3>
        <a:srgbClr val="0A485F"/>
      </a:accent3>
      <a:accent4>
        <a:srgbClr val="9ACAE0"/>
      </a:accent4>
      <a:accent5>
        <a:srgbClr val="D1D1EB"/>
      </a:accent5>
      <a:accent6>
        <a:srgbClr val="2837DB"/>
      </a:accent6>
      <a:hlink>
        <a:srgbClr val="2837D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